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sldIdLst>
    <p:sldId id="256" r:id="rId4"/>
  </p:sldIdLst>
  <p:sldSz cx="32404050" cy="46807438"/>
  <p:notesSz cx="6669088" cy="9926638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F2A0E"/>
    <a:srgbClr val="CCFF66"/>
    <a:srgbClr val="76B603"/>
    <a:srgbClr val="5EFF33"/>
    <a:srgbClr val="FF98F1"/>
    <a:srgbClr val="00FFFF"/>
    <a:srgbClr val="0000FF"/>
    <a:srgbClr val="527DD7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 autoAdjust="0"/>
    <p:restoredTop sz="94628" autoAdjust="0"/>
  </p:normalViewPr>
  <p:slideViewPr>
    <p:cSldViewPr snapToGrid="0">
      <p:cViewPr>
        <p:scale>
          <a:sx n="40" d="100"/>
          <a:sy n="40" d="100"/>
        </p:scale>
        <p:origin x="3816" y="3954"/>
      </p:cViewPr>
      <p:guideLst>
        <p:guide orient="horz" pos="14742"/>
        <p:guide pos="102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1620360" y="744480"/>
            <a:ext cx="29162520" cy="10061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1620000" y="10952640"/>
            <a:ext cx="2916288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1620000" y="25132320"/>
            <a:ext cx="2916288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1620360" y="744480"/>
            <a:ext cx="29162520" cy="10061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/>
          </a:p>
        </p:txBody>
      </p:sp>
      <p:sp>
        <p:nvSpPr>
          <p:cNvPr id="26" name="PlaceHolder 2"/>
          <p:cNvSpPr>
            <a:spLocks noGrp="1"/>
          </p:cNvSpPr>
          <p:nvPr>
            <p:ph type="body"/>
          </p:nvPr>
        </p:nvSpPr>
        <p:spPr>
          <a:xfrm>
            <a:off x="1620000" y="10952640"/>
            <a:ext cx="1423116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7" name="PlaceHolder 3"/>
          <p:cNvSpPr>
            <a:spLocks noGrp="1"/>
          </p:cNvSpPr>
          <p:nvPr>
            <p:ph type="body"/>
          </p:nvPr>
        </p:nvSpPr>
        <p:spPr>
          <a:xfrm>
            <a:off x="16563240" y="10952640"/>
            <a:ext cx="1423116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" name="PlaceHolder 4"/>
          <p:cNvSpPr>
            <a:spLocks noGrp="1"/>
          </p:cNvSpPr>
          <p:nvPr>
            <p:ph type="body"/>
          </p:nvPr>
        </p:nvSpPr>
        <p:spPr>
          <a:xfrm>
            <a:off x="16563240" y="25132320"/>
            <a:ext cx="1423116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9" name="PlaceHolder 5"/>
          <p:cNvSpPr>
            <a:spLocks noGrp="1"/>
          </p:cNvSpPr>
          <p:nvPr>
            <p:ph type="body"/>
          </p:nvPr>
        </p:nvSpPr>
        <p:spPr>
          <a:xfrm>
            <a:off x="1620000" y="25132320"/>
            <a:ext cx="1423116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1620360" y="744480"/>
            <a:ext cx="29162520" cy="10061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/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1620000" y="10952640"/>
            <a:ext cx="29162880" cy="27147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1620000" y="10952640"/>
            <a:ext cx="29162880" cy="27147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3" name="Imagen 32"/>
          <p:cNvPicPr/>
          <p:nvPr/>
        </p:nvPicPr>
        <p:blipFill>
          <a:blip r:embed="rId2" cstate="print"/>
          <a:stretch/>
        </p:blipFill>
        <p:spPr>
          <a:xfrm>
            <a:off x="1620000" y="12892320"/>
            <a:ext cx="29162880" cy="23268240"/>
          </a:xfrm>
          <a:prstGeom prst="rect">
            <a:avLst/>
          </a:prstGeom>
          <a:ln>
            <a:noFill/>
          </a:ln>
        </p:spPr>
      </p:pic>
      <p:pic>
        <p:nvPicPr>
          <p:cNvPr id="34" name="Imagen 33"/>
          <p:cNvPicPr/>
          <p:nvPr/>
        </p:nvPicPr>
        <p:blipFill>
          <a:blip r:embed="rId2" cstate="print"/>
          <a:stretch/>
        </p:blipFill>
        <p:spPr>
          <a:xfrm>
            <a:off x="1620000" y="12892320"/>
            <a:ext cx="29162880" cy="232682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1620360" y="744480"/>
            <a:ext cx="29162520" cy="10061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1620000" y="10952640"/>
            <a:ext cx="29162880" cy="27147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1620360" y="744480"/>
            <a:ext cx="29162520" cy="10061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/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1620000" y="10952640"/>
            <a:ext cx="29162880" cy="27147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1620360" y="744480"/>
            <a:ext cx="29162520" cy="10061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/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1620000" y="10952640"/>
            <a:ext cx="14231160" cy="27147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16563240" y="10952640"/>
            <a:ext cx="14231160" cy="27147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1620360" y="744480"/>
            <a:ext cx="29162520" cy="10061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1620360" y="744480"/>
            <a:ext cx="29162520" cy="46639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1620360" y="744480"/>
            <a:ext cx="29162520" cy="10061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/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1620000" y="10952640"/>
            <a:ext cx="1423116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1620000" y="25132320"/>
            <a:ext cx="1423116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16563240" y="10952640"/>
            <a:ext cx="14231160" cy="27147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1620360" y="744480"/>
            <a:ext cx="29162520" cy="10061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/>
          </a:p>
        </p:txBody>
      </p:sp>
      <p:sp>
        <p:nvSpPr>
          <p:cNvPr id="2" name="PlaceHolder 2"/>
          <p:cNvSpPr>
            <a:spLocks noGrp="1"/>
          </p:cNvSpPr>
          <p:nvPr>
            <p:ph type="subTitle"/>
          </p:nvPr>
        </p:nvSpPr>
        <p:spPr>
          <a:xfrm>
            <a:off x="1620000" y="10952640"/>
            <a:ext cx="29162880" cy="27147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1620360" y="744480"/>
            <a:ext cx="29162520" cy="10061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/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1620000" y="10952640"/>
            <a:ext cx="14231160" cy="27147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16563240" y="10952640"/>
            <a:ext cx="1423116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16563240" y="25132320"/>
            <a:ext cx="1423116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1620360" y="744480"/>
            <a:ext cx="29162520" cy="10061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/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1620000" y="10952640"/>
            <a:ext cx="1423116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16563240" y="10952640"/>
            <a:ext cx="1423116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1620000" y="25132320"/>
            <a:ext cx="2916288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1620360" y="744480"/>
            <a:ext cx="29162520" cy="10061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/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1620000" y="10952640"/>
            <a:ext cx="2916288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1620000" y="25132320"/>
            <a:ext cx="2916288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1620360" y="744480"/>
            <a:ext cx="29162520" cy="10061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/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1620000" y="10952640"/>
            <a:ext cx="1423116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16563240" y="10952640"/>
            <a:ext cx="1423116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16563240" y="25132320"/>
            <a:ext cx="1423116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1620000" y="25132320"/>
            <a:ext cx="1423116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1620360" y="744480"/>
            <a:ext cx="29162520" cy="10061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/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1620000" y="10952640"/>
            <a:ext cx="29162880" cy="27147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1620000" y="10952640"/>
            <a:ext cx="29162880" cy="27147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72" name="Imagen 71"/>
          <p:cNvPicPr/>
          <p:nvPr/>
        </p:nvPicPr>
        <p:blipFill>
          <a:blip r:embed="rId2" cstate="print"/>
          <a:stretch/>
        </p:blipFill>
        <p:spPr>
          <a:xfrm>
            <a:off x="1620000" y="12892320"/>
            <a:ext cx="29162880" cy="23268240"/>
          </a:xfrm>
          <a:prstGeom prst="rect">
            <a:avLst/>
          </a:prstGeom>
          <a:ln>
            <a:noFill/>
          </a:ln>
        </p:spPr>
      </p:pic>
      <p:pic>
        <p:nvPicPr>
          <p:cNvPr id="73" name="Imagen 72"/>
          <p:cNvPicPr/>
          <p:nvPr/>
        </p:nvPicPr>
        <p:blipFill>
          <a:blip r:embed="rId2" cstate="print"/>
          <a:stretch/>
        </p:blipFill>
        <p:spPr>
          <a:xfrm>
            <a:off x="1620000" y="12892320"/>
            <a:ext cx="29162880" cy="232682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1620360" y="744480"/>
            <a:ext cx="29162520" cy="10061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/>
          </a:p>
        </p:txBody>
      </p:sp>
      <p:sp>
        <p:nvSpPr>
          <p:cNvPr id="80" name="PlaceHolder 2"/>
          <p:cNvSpPr>
            <a:spLocks noGrp="1"/>
          </p:cNvSpPr>
          <p:nvPr>
            <p:ph type="subTitle"/>
          </p:nvPr>
        </p:nvSpPr>
        <p:spPr>
          <a:xfrm>
            <a:off x="1620000" y="10952640"/>
            <a:ext cx="29162880" cy="27147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1620360" y="744480"/>
            <a:ext cx="29162520" cy="10061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/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1620000" y="10952640"/>
            <a:ext cx="29162880" cy="27147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1620360" y="744480"/>
            <a:ext cx="29162520" cy="10061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/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1620000" y="10952640"/>
            <a:ext cx="14231160" cy="27147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16563240" y="10952640"/>
            <a:ext cx="14231160" cy="27147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1620360" y="744480"/>
            <a:ext cx="29162520" cy="10061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1620360" y="744480"/>
            <a:ext cx="29162520" cy="10061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/>
          </a:p>
        </p:txBody>
      </p:sp>
      <p:sp>
        <p:nvSpPr>
          <p:cNvPr id="4" name="PlaceHolder 2"/>
          <p:cNvSpPr>
            <a:spLocks noGrp="1"/>
          </p:cNvSpPr>
          <p:nvPr>
            <p:ph type="body"/>
          </p:nvPr>
        </p:nvSpPr>
        <p:spPr>
          <a:xfrm>
            <a:off x="1620000" y="10952640"/>
            <a:ext cx="29162880" cy="27147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subTitle"/>
          </p:nvPr>
        </p:nvSpPr>
        <p:spPr>
          <a:xfrm>
            <a:off x="1620360" y="744480"/>
            <a:ext cx="29162520" cy="46639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1620360" y="744480"/>
            <a:ext cx="29162520" cy="10061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/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1620000" y="10952640"/>
            <a:ext cx="1423116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0" name="PlaceHolder 3"/>
          <p:cNvSpPr>
            <a:spLocks noGrp="1"/>
          </p:cNvSpPr>
          <p:nvPr>
            <p:ph type="body"/>
          </p:nvPr>
        </p:nvSpPr>
        <p:spPr>
          <a:xfrm>
            <a:off x="1620000" y="25132320"/>
            <a:ext cx="1423116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1" name="PlaceHolder 4"/>
          <p:cNvSpPr>
            <a:spLocks noGrp="1"/>
          </p:cNvSpPr>
          <p:nvPr>
            <p:ph type="body"/>
          </p:nvPr>
        </p:nvSpPr>
        <p:spPr>
          <a:xfrm>
            <a:off x="16563240" y="10952640"/>
            <a:ext cx="14231160" cy="27147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1620360" y="744480"/>
            <a:ext cx="29162520" cy="10061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/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1620000" y="10952640"/>
            <a:ext cx="14231160" cy="27147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16563240" y="10952640"/>
            <a:ext cx="1423116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5" name="PlaceHolder 4"/>
          <p:cNvSpPr>
            <a:spLocks noGrp="1"/>
          </p:cNvSpPr>
          <p:nvPr>
            <p:ph type="body"/>
          </p:nvPr>
        </p:nvSpPr>
        <p:spPr>
          <a:xfrm>
            <a:off x="16563240" y="25132320"/>
            <a:ext cx="1423116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1620360" y="744480"/>
            <a:ext cx="29162520" cy="10061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/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1620000" y="10952640"/>
            <a:ext cx="1423116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16563240" y="10952640"/>
            <a:ext cx="1423116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1620000" y="25132320"/>
            <a:ext cx="2916288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1620360" y="744480"/>
            <a:ext cx="29162520" cy="10061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/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1620000" y="10952640"/>
            <a:ext cx="2916288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1620000" y="25132320"/>
            <a:ext cx="2916288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1620360" y="744480"/>
            <a:ext cx="29162520" cy="10061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/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1620000" y="10952640"/>
            <a:ext cx="1423116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16563240" y="10952640"/>
            <a:ext cx="1423116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6" name="PlaceHolder 4"/>
          <p:cNvSpPr>
            <a:spLocks noGrp="1"/>
          </p:cNvSpPr>
          <p:nvPr>
            <p:ph type="body"/>
          </p:nvPr>
        </p:nvSpPr>
        <p:spPr>
          <a:xfrm>
            <a:off x="16563240" y="25132320"/>
            <a:ext cx="1423116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7" name="PlaceHolder 5"/>
          <p:cNvSpPr>
            <a:spLocks noGrp="1"/>
          </p:cNvSpPr>
          <p:nvPr>
            <p:ph type="body"/>
          </p:nvPr>
        </p:nvSpPr>
        <p:spPr>
          <a:xfrm>
            <a:off x="1620000" y="25132320"/>
            <a:ext cx="1423116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1620360" y="744480"/>
            <a:ext cx="29162520" cy="10061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/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1620000" y="10952640"/>
            <a:ext cx="29162880" cy="27147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1620000" y="10952640"/>
            <a:ext cx="29162880" cy="27147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111" name="Imagen 110"/>
          <p:cNvPicPr/>
          <p:nvPr/>
        </p:nvPicPr>
        <p:blipFill>
          <a:blip r:embed="rId2" cstate="print"/>
          <a:stretch/>
        </p:blipFill>
        <p:spPr>
          <a:xfrm>
            <a:off x="1620000" y="12892320"/>
            <a:ext cx="29162880" cy="23268240"/>
          </a:xfrm>
          <a:prstGeom prst="rect">
            <a:avLst/>
          </a:prstGeom>
          <a:ln>
            <a:noFill/>
          </a:ln>
        </p:spPr>
      </p:pic>
      <p:pic>
        <p:nvPicPr>
          <p:cNvPr id="112" name="Imagen 111"/>
          <p:cNvPicPr/>
          <p:nvPr/>
        </p:nvPicPr>
        <p:blipFill>
          <a:blip r:embed="rId2" cstate="print"/>
          <a:stretch/>
        </p:blipFill>
        <p:spPr>
          <a:xfrm>
            <a:off x="1620000" y="12892320"/>
            <a:ext cx="29162880" cy="232682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620360" y="744480"/>
            <a:ext cx="29162520" cy="10061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1620000" y="10952640"/>
            <a:ext cx="14231160" cy="27147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" name="PlaceHolder 3"/>
          <p:cNvSpPr>
            <a:spLocks noGrp="1"/>
          </p:cNvSpPr>
          <p:nvPr>
            <p:ph type="body"/>
          </p:nvPr>
        </p:nvSpPr>
        <p:spPr>
          <a:xfrm>
            <a:off x="16563240" y="10952640"/>
            <a:ext cx="14231160" cy="27147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1620360" y="744480"/>
            <a:ext cx="29162520" cy="10061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subTitle"/>
          </p:nvPr>
        </p:nvSpPr>
        <p:spPr>
          <a:xfrm>
            <a:off x="1620360" y="744480"/>
            <a:ext cx="29162520" cy="46639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1620360" y="744480"/>
            <a:ext cx="29162520" cy="10061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/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1620000" y="10952640"/>
            <a:ext cx="1423116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1620000" y="25132320"/>
            <a:ext cx="1423116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PlaceHolder 4"/>
          <p:cNvSpPr>
            <a:spLocks noGrp="1"/>
          </p:cNvSpPr>
          <p:nvPr>
            <p:ph type="body"/>
          </p:nvPr>
        </p:nvSpPr>
        <p:spPr>
          <a:xfrm>
            <a:off x="16563240" y="10952640"/>
            <a:ext cx="14231160" cy="27147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1620360" y="744480"/>
            <a:ext cx="29162520" cy="10061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1620000" y="10952640"/>
            <a:ext cx="14231160" cy="27147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16563240" y="10952640"/>
            <a:ext cx="1423116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16563240" y="25132320"/>
            <a:ext cx="1423116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1620360" y="744480"/>
            <a:ext cx="29162520" cy="10061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1620000" y="10952640"/>
            <a:ext cx="1423116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16563240" y="10952640"/>
            <a:ext cx="1423116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1620000" y="25132320"/>
            <a:ext cx="29162880" cy="129492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1620360" y="744480"/>
            <a:ext cx="29162520" cy="10061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r>
              <a:rPr lang="es-ES" sz="21800">
                <a:latin typeface="Arial"/>
              </a:rPr>
              <a:t>Pulse para editar el formato del texto de título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1620360" y="1874520"/>
            <a:ext cx="29162520" cy="78012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r>
              <a:rPr lang="es-ES" sz="4400">
                <a:latin typeface="Calibri"/>
              </a:rPr>
              <a:t>Pulse para editar el formato del texto de título</a:t>
            </a:r>
            <a:endParaRPr/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1620360" y="10922040"/>
            <a:ext cx="29162520" cy="30889800"/>
          </a:xfrm>
          <a:prstGeom prst="rect">
            <a:avLst/>
          </a:prstGeom>
        </p:spPr>
        <p:txBody>
          <a:bodyPr lIns="90000" tIns="46800" rIns="90000" bIns="46800"/>
          <a:lstStyle/>
          <a:p>
            <a:pPr>
              <a:buFont typeface="Arial"/>
              <a:buChar char="•"/>
            </a:pPr>
            <a:r>
              <a:rPr lang="es-ES" sz="3200">
                <a:latin typeface="Calibri"/>
              </a:rPr>
              <a:t>Pulse para editar el formato de esquema del texto</a:t>
            </a:r>
            <a:endParaRPr/>
          </a:p>
          <a:p>
            <a:pPr lvl="1">
              <a:buFont typeface="Arial"/>
              <a:buChar char="–"/>
            </a:pPr>
            <a:r>
              <a:rPr lang="es-ES" sz="2800">
                <a:latin typeface="Calibri"/>
              </a:rPr>
              <a:t>Segundo nivel del esquema</a:t>
            </a:r>
            <a:endParaRPr/>
          </a:p>
          <a:p>
            <a:pPr lvl="2">
              <a:buFont typeface="Arial"/>
              <a:buChar char="•"/>
            </a:pPr>
            <a:r>
              <a:rPr lang="es-ES" sz="2400">
                <a:latin typeface="Calibri"/>
              </a:rPr>
              <a:t>Tercer nivel del esquema</a:t>
            </a:r>
            <a:endParaRPr/>
          </a:p>
          <a:p>
            <a:pPr lvl="3">
              <a:buFont typeface="Arial"/>
              <a:buChar char="–"/>
            </a:pPr>
            <a:r>
              <a:rPr lang="es-ES" sz="2000">
                <a:latin typeface="Calibri"/>
              </a:rPr>
              <a:t>Cuarto nivel del esquema</a:t>
            </a:r>
            <a:endParaRPr/>
          </a:p>
          <a:p>
            <a:pPr lvl="4">
              <a:buFont typeface="Arial"/>
              <a:buChar char="»"/>
            </a:pPr>
            <a:r>
              <a:rPr lang="es-ES" sz="2000">
                <a:latin typeface="Calibri"/>
              </a:rPr>
              <a:t>Quinto nivel del esquema</a:t>
            </a:r>
            <a:endParaRPr/>
          </a:p>
          <a:p>
            <a:pPr lvl="5">
              <a:buFont typeface="Arial"/>
              <a:buChar char="»"/>
            </a:pPr>
            <a:r>
              <a:rPr lang="es-ES" sz="2000">
                <a:latin typeface="Calibri"/>
              </a:rPr>
              <a:t>Sexto nivel del esquema</a:t>
            </a:r>
            <a:endParaRPr/>
          </a:p>
          <a:p>
            <a:pPr lvl="6">
              <a:buFont typeface="Arial"/>
              <a:buChar char="»"/>
            </a:pPr>
            <a:r>
              <a:rPr lang="es-ES" sz="2000">
                <a:latin typeface="Calibri"/>
              </a:rPr>
              <a:t>Séptimo nivel del esquema</a:t>
            </a:r>
            <a:endParaRPr/>
          </a:p>
        </p:txBody>
      </p:sp>
      <p:sp>
        <p:nvSpPr>
          <p:cNvPr id="37" name="PlaceHolder 3"/>
          <p:cNvSpPr>
            <a:spLocks noGrp="1"/>
          </p:cNvSpPr>
          <p:nvPr>
            <p:ph type="dt"/>
          </p:nvPr>
        </p:nvSpPr>
        <p:spPr>
          <a:xfrm>
            <a:off x="1620360" y="43381440"/>
            <a:ext cx="7559640" cy="249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r>
              <a:rPr lang="es-ES" sz="1200">
                <a:solidFill>
                  <a:srgbClr val="898989"/>
                </a:solidFill>
                <a:latin typeface="Times New Roman"/>
              </a:rPr>
              <a:t>&lt;fecha/hora&gt;</a:t>
            </a:r>
            <a:endParaRPr/>
          </a:p>
        </p:txBody>
      </p:sp>
      <p:sp>
        <p:nvSpPr>
          <p:cNvPr id="38" name="PlaceHolder 4"/>
          <p:cNvSpPr>
            <a:spLocks noGrp="1"/>
          </p:cNvSpPr>
          <p:nvPr>
            <p:ph type="ftr"/>
          </p:nvPr>
        </p:nvSpPr>
        <p:spPr>
          <a:xfrm>
            <a:off x="11070720" y="43381440"/>
            <a:ext cx="10261800" cy="249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/>
          </a:p>
        </p:txBody>
      </p:sp>
      <p:sp>
        <p:nvSpPr>
          <p:cNvPr id="39" name="PlaceHolder 5"/>
          <p:cNvSpPr>
            <a:spLocks noGrp="1"/>
          </p:cNvSpPr>
          <p:nvPr>
            <p:ph type="sldNum"/>
          </p:nvPr>
        </p:nvSpPr>
        <p:spPr>
          <a:xfrm>
            <a:off x="23223240" y="43381440"/>
            <a:ext cx="7559640" cy="249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r"/>
            <a:fld id="{C4DFDA29-AACE-491D-8AEE-F488CDB768BE}" type="slidenum">
              <a:rPr lang="es-ES" sz="1200">
                <a:solidFill>
                  <a:srgbClr val="898989"/>
                </a:solidFill>
                <a:latin typeface="Times New Roman"/>
              </a:rPr>
              <a:pPr algn="r"/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1620360" y="1874520"/>
            <a:ext cx="29162520" cy="78012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r>
              <a:rPr lang="es-ES" sz="4400">
                <a:latin typeface="Calibri"/>
              </a:rPr>
              <a:t>Pulse para editar el formato del texto de título</a:t>
            </a:r>
            <a:endParaRPr/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1620360" y="10922040"/>
            <a:ext cx="29162520" cy="30889800"/>
          </a:xfrm>
          <a:prstGeom prst="rect">
            <a:avLst/>
          </a:prstGeom>
        </p:spPr>
        <p:txBody>
          <a:bodyPr lIns="90000" tIns="46800" rIns="90000" bIns="46800"/>
          <a:lstStyle/>
          <a:p>
            <a:pPr>
              <a:buFont typeface="Arial"/>
              <a:buChar char="•"/>
            </a:pPr>
            <a:r>
              <a:rPr lang="es-ES" sz="3200">
                <a:latin typeface="Calibri"/>
              </a:rPr>
              <a:t>Pulse para editar el formato de esquema del texto</a:t>
            </a:r>
            <a:endParaRPr/>
          </a:p>
          <a:p>
            <a:pPr lvl="1">
              <a:buFont typeface="Arial"/>
              <a:buChar char="–"/>
            </a:pPr>
            <a:r>
              <a:rPr lang="es-ES" sz="2800">
                <a:latin typeface="Calibri"/>
              </a:rPr>
              <a:t>Segundo nivel del esquema</a:t>
            </a:r>
            <a:endParaRPr/>
          </a:p>
          <a:p>
            <a:pPr lvl="2">
              <a:buFont typeface="Arial"/>
              <a:buChar char="•"/>
            </a:pPr>
            <a:r>
              <a:rPr lang="es-ES" sz="2400">
                <a:latin typeface="Calibri"/>
              </a:rPr>
              <a:t>Tercer nivel del esquema</a:t>
            </a:r>
            <a:endParaRPr/>
          </a:p>
          <a:p>
            <a:pPr lvl="3">
              <a:buFont typeface="Arial"/>
              <a:buChar char="–"/>
            </a:pPr>
            <a:r>
              <a:rPr lang="es-ES" sz="2000">
                <a:latin typeface="Calibri"/>
              </a:rPr>
              <a:t>Cuarto nivel del esquema</a:t>
            </a:r>
            <a:endParaRPr/>
          </a:p>
          <a:p>
            <a:pPr lvl="4">
              <a:buFont typeface="Arial"/>
              <a:buChar char="»"/>
            </a:pPr>
            <a:r>
              <a:rPr lang="es-ES" sz="2000">
                <a:latin typeface="Calibri"/>
              </a:rPr>
              <a:t>Quinto nivel del esquema</a:t>
            </a:r>
            <a:endParaRPr/>
          </a:p>
          <a:p>
            <a:pPr lvl="5">
              <a:buFont typeface="Arial"/>
              <a:buChar char="»"/>
            </a:pPr>
            <a:r>
              <a:rPr lang="es-ES" sz="2000">
                <a:latin typeface="Calibri"/>
              </a:rPr>
              <a:t>Sexto nivel del esquema</a:t>
            </a:r>
            <a:endParaRPr/>
          </a:p>
          <a:p>
            <a:pPr lvl="6">
              <a:buFont typeface="Arial"/>
              <a:buChar char="»"/>
            </a:pPr>
            <a:r>
              <a:rPr lang="es-ES" sz="2000">
                <a:latin typeface="Calibri"/>
              </a:rPr>
              <a:t>Séptimo nivel del esquema</a:t>
            </a:r>
            <a:endParaRPr/>
          </a:p>
        </p:txBody>
      </p:sp>
      <p:sp>
        <p:nvSpPr>
          <p:cNvPr id="76" name="PlaceHolder 3"/>
          <p:cNvSpPr>
            <a:spLocks noGrp="1"/>
          </p:cNvSpPr>
          <p:nvPr>
            <p:ph type="dt"/>
          </p:nvPr>
        </p:nvSpPr>
        <p:spPr>
          <a:xfrm>
            <a:off x="1620360" y="43381440"/>
            <a:ext cx="7559640" cy="249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r>
              <a:rPr lang="es-ES" sz="1200">
                <a:solidFill>
                  <a:srgbClr val="898989"/>
                </a:solidFill>
                <a:latin typeface="Times New Roman"/>
              </a:rPr>
              <a:t>&lt;fecha/hora&gt;</a:t>
            </a:r>
            <a:endParaRPr/>
          </a:p>
        </p:txBody>
      </p:sp>
      <p:sp>
        <p:nvSpPr>
          <p:cNvPr id="77" name="PlaceHolder 4"/>
          <p:cNvSpPr>
            <a:spLocks noGrp="1"/>
          </p:cNvSpPr>
          <p:nvPr>
            <p:ph type="ftr"/>
          </p:nvPr>
        </p:nvSpPr>
        <p:spPr>
          <a:xfrm>
            <a:off x="11070720" y="43381440"/>
            <a:ext cx="10261800" cy="249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/>
          </a:p>
        </p:txBody>
      </p:sp>
      <p:sp>
        <p:nvSpPr>
          <p:cNvPr id="78" name="PlaceHolder 5"/>
          <p:cNvSpPr>
            <a:spLocks noGrp="1"/>
          </p:cNvSpPr>
          <p:nvPr>
            <p:ph type="sldNum"/>
          </p:nvPr>
        </p:nvSpPr>
        <p:spPr>
          <a:xfrm>
            <a:off x="23223240" y="43381440"/>
            <a:ext cx="7559640" cy="249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r"/>
            <a:fld id="{68D4D149-26B3-4324-BAA8-403BAC1C79CE}" type="slidenum">
              <a:rPr lang="es-ES" sz="1200">
                <a:solidFill>
                  <a:srgbClr val="898989"/>
                </a:solidFill>
                <a:latin typeface="Times New Roman"/>
              </a:rPr>
              <a:pPr algn="r"/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CustomShape 1"/>
          <p:cNvSpPr/>
          <p:nvPr/>
        </p:nvSpPr>
        <p:spPr>
          <a:xfrm>
            <a:off x="892080" y="26422200"/>
            <a:ext cx="31151520" cy="17862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14" name="2 Imagen"/>
          <p:cNvPicPr/>
          <p:nvPr/>
        </p:nvPicPr>
        <p:blipFill>
          <a:blip r:embed="rId2" cstate="print"/>
          <a:stretch/>
        </p:blipFill>
        <p:spPr>
          <a:xfrm>
            <a:off x="677880" y="523800"/>
            <a:ext cx="2227320" cy="2862360"/>
          </a:xfrm>
          <a:prstGeom prst="rect">
            <a:avLst/>
          </a:prstGeom>
          <a:ln>
            <a:noFill/>
          </a:ln>
        </p:spPr>
      </p:pic>
      <p:sp>
        <p:nvSpPr>
          <p:cNvPr id="115" name="CustomShape 2"/>
          <p:cNvSpPr/>
          <p:nvPr/>
        </p:nvSpPr>
        <p:spPr>
          <a:xfrm>
            <a:off x="4556160" y="339840"/>
            <a:ext cx="23423400" cy="3020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ctr">
              <a:lnSpc>
                <a:spcPct val="100000"/>
              </a:lnSpc>
            </a:pPr>
            <a:r>
              <a:rPr lang="es-ES" sz="9600" dirty="0" smtClean="0">
                <a:solidFill>
                  <a:srgbClr val="2980A7"/>
                </a:solidFill>
                <a:latin typeface="Eras Bold ITC"/>
              </a:rPr>
              <a:t>Máster </a:t>
            </a:r>
            <a:r>
              <a:rPr lang="es-ES" sz="9600" dirty="0">
                <a:solidFill>
                  <a:srgbClr val="2980A7"/>
                </a:solidFill>
                <a:latin typeface="Eras Bold ITC"/>
              </a:rPr>
              <a:t>en </a:t>
            </a:r>
            <a:r>
              <a:rPr lang="es-ES" sz="9600" dirty="0" smtClean="0">
                <a:solidFill>
                  <a:srgbClr val="2980A7"/>
                </a:solidFill>
                <a:latin typeface="Eras Bold ITC"/>
              </a:rPr>
              <a:t>Fisioterapia Neurológica 2019-2020</a:t>
            </a:r>
            <a:endParaRPr dirty="0"/>
          </a:p>
        </p:txBody>
      </p:sp>
      <p:sp>
        <p:nvSpPr>
          <p:cNvPr id="116" name="CustomShape 3"/>
          <p:cNvSpPr/>
          <p:nvPr/>
        </p:nvSpPr>
        <p:spPr>
          <a:xfrm>
            <a:off x="20829713" y="4741067"/>
            <a:ext cx="6225907" cy="1008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>
              <a:lnSpc>
                <a:spcPct val="100000"/>
              </a:lnSpc>
            </a:pPr>
            <a:r>
              <a:rPr lang="es-ES" sz="6000" dirty="0" smtClean="0">
                <a:latin typeface="Brush Script MT"/>
              </a:rPr>
              <a:t>Noviembre 2019</a:t>
            </a:r>
            <a:endParaRPr dirty="0"/>
          </a:p>
        </p:txBody>
      </p:sp>
      <p:sp>
        <p:nvSpPr>
          <p:cNvPr id="117" name="CustomShape 4"/>
          <p:cNvSpPr/>
          <p:nvPr/>
        </p:nvSpPr>
        <p:spPr>
          <a:xfrm>
            <a:off x="5065710" y="10296213"/>
            <a:ext cx="5765760" cy="72752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>
              <a:lnSpc>
                <a:spcPct val="100000"/>
              </a:lnSpc>
            </a:pPr>
            <a:r>
              <a:rPr lang="es-ES" sz="6000" dirty="0" smtClean="0">
                <a:latin typeface="Brush Script MT"/>
              </a:rPr>
              <a:t>Diciembre 2019</a:t>
            </a:r>
            <a:endParaRPr dirty="0"/>
          </a:p>
        </p:txBody>
      </p:sp>
      <p:sp>
        <p:nvSpPr>
          <p:cNvPr id="121" name="CustomShape 8"/>
          <p:cNvSpPr/>
          <p:nvPr/>
        </p:nvSpPr>
        <p:spPr>
          <a:xfrm>
            <a:off x="20736263" y="22107003"/>
            <a:ext cx="4950000" cy="1008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>
              <a:lnSpc>
                <a:spcPct val="100000"/>
              </a:lnSpc>
            </a:pPr>
            <a:r>
              <a:rPr lang="es-ES" sz="6000" dirty="0" smtClean="0">
                <a:latin typeface="Brush Script MT"/>
              </a:rPr>
              <a:t>Mayo 2020</a:t>
            </a:r>
            <a:endParaRPr dirty="0"/>
          </a:p>
        </p:txBody>
      </p:sp>
      <p:sp>
        <p:nvSpPr>
          <p:cNvPr id="122" name="CustomShape 9"/>
          <p:cNvSpPr/>
          <p:nvPr/>
        </p:nvSpPr>
        <p:spPr>
          <a:xfrm>
            <a:off x="4556160" y="27840144"/>
            <a:ext cx="4410000" cy="1008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>
              <a:lnSpc>
                <a:spcPct val="100000"/>
              </a:lnSpc>
            </a:pPr>
            <a:r>
              <a:rPr lang="es-ES" sz="6000" dirty="0">
                <a:latin typeface="Brush Script MT"/>
              </a:rPr>
              <a:t>Junio </a:t>
            </a:r>
            <a:r>
              <a:rPr lang="es-ES" sz="6000" dirty="0" smtClean="0">
                <a:latin typeface="Brush Script MT"/>
              </a:rPr>
              <a:t>2020</a:t>
            </a:r>
            <a:endParaRPr dirty="0"/>
          </a:p>
        </p:txBody>
      </p:sp>
      <p:graphicFrame>
        <p:nvGraphicFramePr>
          <p:cNvPr id="123" name="Table 10"/>
          <p:cNvGraphicFramePr/>
          <p:nvPr>
            <p:extLst>
              <p:ext uri="{D42A27DB-BD31-4B8C-83A1-F6EECF244321}">
                <p14:modId xmlns:p14="http://schemas.microsoft.com/office/powerpoint/2010/main" val="4063024386"/>
              </p:ext>
            </p:extLst>
          </p:nvPr>
        </p:nvGraphicFramePr>
        <p:xfrm>
          <a:off x="17459650" y="5749427"/>
          <a:ext cx="11603516" cy="3666577"/>
        </p:xfrm>
        <a:graphic>
          <a:graphicData uri="http://schemas.openxmlformats.org/drawingml/2006/table">
            <a:tbl>
              <a:tblPr/>
              <a:tblGrid>
                <a:gridCol w="1291975"/>
                <a:gridCol w="1504684"/>
                <a:gridCol w="1417876"/>
                <a:gridCol w="1417875"/>
                <a:gridCol w="1975112"/>
                <a:gridCol w="2333297"/>
                <a:gridCol w="1662697"/>
              </a:tblGrid>
              <a:tr h="53105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3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Lunes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3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Martes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3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Miércoles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3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Jueves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3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Viernes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3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Sábado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3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Domingo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77259">
                <a:tc>
                  <a:txBody>
                    <a:bodyPr/>
                    <a:lstStyle/>
                    <a:p>
                      <a:endParaRPr lang="es-ES"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en-US" sz="2000" b="1" kern="1200" noProof="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sz="2000" b="1" kern="120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577515">
                <a:tc>
                  <a:txBody>
                    <a:bodyPr/>
                    <a:lstStyle/>
                    <a:p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4G. A</a:t>
                      </a:r>
                    </a:p>
                  </a:txBody>
                  <a:tcPr>
                    <a:solidFill>
                      <a:srgbClr val="5E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5G. A</a:t>
                      </a:r>
                    </a:p>
                  </a:txBody>
                  <a:tcPr>
                    <a:solidFill>
                      <a:srgbClr val="5E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6G. A</a:t>
                      </a:r>
                    </a:p>
                  </a:txBody>
                  <a:tcPr>
                    <a:solidFill>
                      <a:srgbClr val="5E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     </a:t>
                      </a:r>
                      <a:r>
                        <a:rPr lang="en-US" sz="2000" b="1" kern="1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G. A</a:t>
                      </a:r>
                    </a:p>
                  </a:txBody>
                  <a:tcPr>
                    <a:solidFill>
                      <a:srgbClr val="5E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8TICS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</a:t>
                      </a:r>
                      <a:r>
                        <a:rPr lang="es-ES" sz="2000" b="1" kern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Neonatal 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</a:t>
                      </a:r>
                      <a:endParaRPr sz="2000" b="1" kern="120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78054">
                <a:tc>
                  <a:txBody>
                    <a:bodyPr/>
                    <a:lstStyle/>
                    <a:p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11G. A</a:t>
                      </a:r>
                    </a:p>
                  </a:txBody>
                  <a:tcPr>
                    <a:solidFill>
                      <a:srgbClr val="5EFF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12G. A</a:t>
                      </a:r>
                    </a:p>
                  </a:txBody>
                  <a:tcPr>
                    <a:solidFill>
                      <a:srgbClr val="59F1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13 G. A</a:t>
                      </a:r>
                    </a:p>
                  </a:txBody>
                  <a:tcPr>
                    <a:solidFill>
                      <a:srgbClr val="59F1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14 G. A</a:t>
                      </a:r>
                    </a:p>
                  </a:txBody>
                  <a:tcPr>
                    <a:solidFill>
                      <a:srgbClr val="59F1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15 TICS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kern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16</a:t>
                      </a:r>
                      <a:r>
                        <a:rPr lang="es-ES" sz="2000" b="1" kern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Prematuridad</a:t>
                      </a:r>
                      <a:endParaRPr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17</a:t>
                      </a:r>
                      <a:endParaRPr sz="2000" b="1" kern="120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578666">
                <a:tc>
                  <a:txBody>
                    <a:bodyPr/>
                    <a:lstStyle/>
                    <a:p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18G. A</a:t>
                      </a:r>
                    </a:p>
                  </a:txBody>
                  <a:tcPr>
                    <a:solidFill>
                      <a:srgbClr val="59F12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19</a:t>
                      </a:r>
                      <a:r>
                        <a:rPr lang="en-US" sz="2000" b="1" kern="1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G. A</a:t>
                      </a:r>
                      <a:endParaRPr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59F12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20GA</a:t>
                      </a:r>
                      <a:endParaRPr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59F12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21GA</a:t>
                      </a:r>
                      <a:endParaRPr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59F12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 </a:t>
                      </a:r>
                      <a:r>
                        <a:rPr lang="es-ES" sz="2000" b="1" kern="1200" dirty="0" err="1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Bobath</a:t>
                      </a:r>
                      <a:endParaRPr lang="es-ES" sz="2000" b="1" kern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23 </a:t>
                      </a:r>
                      <a:r>
                        <a:rPr lang="es-ES" sz="2000" b="1" kern="1200" dirty="0" err="1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Bobath</a:t>
                      </a:r>
                      <a:endParaRPr lang="es-ES" sz="2000" b="1" kern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24</a:t>
                      </a:r>
                      <a:endParaRPr sz="2000" b="1" kern="120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25</a:t>
                      </a:r>
                      <a:r>
                        <a:rPr lang="en-US" sz="2000" b="1" kern="1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G. A</a:t>
                      </a:r>
                      <a:endParaRPr lang="en-US" sz="2000" b="1" kern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endParaRPr lang="es-ES"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59F1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26</a:t>
                      </a:r>
                      <a:r>
                        <a:rPr lang="en-US" sz="2000" b="1" kern="1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G. A</a:t>
                      </a:r>
                      <a:endParaRPr lang="en-US" sz="2000" b="1" kern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59F1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27</a:t>
                      </a:r>
                      <a:r>
                        <a:rPr lang="en-US" sz="2000" b="1" kern="1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G. A</a:t>
                      </a:r>
                      <a:endParaRPr lang="en-US" sz="2000" b="1" kern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59F1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28</a:t>
                      </a:r>
                      <a:r>
                        <a:rPr lang="en-US" sz="2000" b="1" kern="1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G. A</a:t>
                      </a:r>
                      <a:endParaRPr lang="en-US" sz="2000" b="1" kern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5EFF3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29 Le </a:t>
                      </a:r>
                      <a:r>
                        <a:rPr lang="es-ES" sz="2000" b="1" kern="1200" dirty="0" err="1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Métayer</a:t>
                      </a: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2000" b="1" kern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es-ES"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30 Le </a:t>
                      </a:r>
                      <a:r>
                        <a:rPr lang="en-US" sz="2000" b="1" kern="1200" dirty="0" err="1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Métayer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4" name="Table 11"/>
          <p:cNvGraphicFramePr/>
          <p:nvPr>
            <p:extLst>
              <p:ext uri="{D42A27DB-BD31-4B8C-83A1-F6EECF244321}">
                <p14:modId xmlns:p14="http://schemas.microsoft.com/office/powerpoint/2010/main" val="1206334479"/>
              </p:ext>
            </p:extLst>
          </p:nvPr>
        </p:nvGraphicFramePr>
        <p:xfrm>
          <a:off x="2502568" y="11372086"/>
          <a:ext cx="11653139" cy="4631925"/>
        </p:xfrm>
        <a:graphic>
          <a:graphicData uri="http://schemas.openxmlformats.org/drawingml/2006/table">
            <a:tbl>
              <a:tblPr/>
              <a:tblGrid>
                <a:gridCol w="1558985"/>
                <a:gridCol w="1555141"/>
                <a:gridCol w="1545602"/>
                <a:gridCol w="1507312"/>
                <a:gridCol w="1828499"/>
                <a:gridCol w="1942547"/>
                <a:gridCol w="1715053"/>
              </a:tblGrid>
              <a:tr h="4363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4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Lunes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4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Martes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4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Miércoles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4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Jueves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4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Viernes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4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Sábado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4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Domingo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69525">
                <a:tc>
                  <a:txBody>
                    <a:bodyPr/>
                    <a:lstStyle/>
                    <a:p>
                      <a:endParaRPr lang="es-ES" sz="2000" b="1" kern="1200" dirty="0">
                        <a:solidFill>
                          <a:srgbClr val="000000"/>
                        </a:solidFill>
                        <a:latin typeface="Calibri" pitchFamily="34" charset="0"/>
                        <a:ea typeface="Arial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sz="20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dirty="0"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2000" dirty="0"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sz="2000" dirty="0"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itchFamily="34" charset="0"/>
                          <a:ea typeface="Arial"/>
                        </a:rPr>
                        <a:t>1</a:t>
                      </a:r>
                    </a:p>
                  </a:txBody>
                  <a:tcPr/>
                </a:tc>
              </a:tr>
              <a:tr h="6201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</a:t>
                      </a: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GA</a:t>
                      </a:r>
                      <a:endParaRPr lang="es-ES" sz="2000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5E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GA</a:t>
                      </a:r>
                      <a:endParaRPr lang="es-ES" sz="2000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5EFF3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s-E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4G. A</a:t>
                      </a:r>
                    </a:p>
                  </a:txBody>
                  <a:tcPr>
                    <a:solidFill>
                      <a:srgbClr val="5E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Arial"/>
                        </a:rPr>
                        <a:t>5G. A</a:t>
                      </a:r>
                    </a:p>
                  </a:txBody>
                  <a:tcPr>
                    <a:solidFill>
                      <a:srgbClr val="5E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itchFamily="34" charset="0"/>
                          <a:ea typeface="Arial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7     </a:t>
                      </a:r>
                      <a:endParaRPr kumimoji="0" lang="en-US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itchFamily="34" charset="0"/>
                          <a:ea typeface="Arial"/>
                        </a:rPr>
                        <a:t>8</a:t>
                      </a:r>
                    </a:p>
                  </a:txBody>
                  <a:tcPr/>
                </a:tc>
              </a:tr>
              <a:tr h="5683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itchFamily="34" charset="0"/>
                          <a:ea typeface="Arial"/>
                        </a:rPr>
                        <a:t>9</a:t>
                      </a:r>
                      <a:endParaRPr lang="es-ES" sz="2000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dirty="0" smtClean="0">
                        <a:solidFill>
                          <a:schemeClr val="tx1"/>
                        </a:solidFill>
                        <a:latin typeface="Calibri" pitchFamily="34" charset="0"/>
                        <a:ea typeface="Arial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10</a:t>
                      </a: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GA</a:t>
                      </a:r>
                      <a:endParaRPr lang="es-ES" sz="2000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solidFill>
                      <a:srgbClr val="59F1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s-E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11G. A</a:t>
                      </a:r>
                    </a:p>
                  </a:txBody>
                  <a:tcPr>
                    <a:solidFill>
                      <a:srgbClr val="5EFF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12G. A</a:t>
                      </a:r>
                    </a:p>
                  </a:txBody>
                  <a:tcPr>
                    <a:solidFill>
                      <a:srgbClr val="5E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13TICS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14  Metodología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itchFamily="34" charset="0"/>
                          <a:ea typeface="Arial"/>
                        </a:rPr>
                        <a:t>15 </a:t>
                      </a:r>
                    </a:p>
                  </a:txBody>
                  <a:tcPr/>
                </a:tc>
              </a:tr>
              <a:tr h="6216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16</a:t>
                      </a: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GA</a:t>
                      </a:r>
                      <a:endParaRPr lang="es-ES" sz="2000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solidFill>
                      <a:srgbClr val="59F1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17 </a:t>
                      </a: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GB</a:t>
                      </a:r>
                      <a:endParaRPr lang="es-ES" sz="2000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s-E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18G. B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19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G. B</a:t>
                      </a:r>
                      <a:endParaRPr sz="20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20</a:t>
                      </a:r>
                      <a:endParaRPr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21 </a:t>
                      </a:r>
                      <a:endParaRPr lang="es-E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itchFamily="34" charset="0"/>
                          <a:ea typeface="Arial"/>
                        </a:rPr>
                        <a:t>22</a:t>
                      </a:r>
                    </a:p>
                  </a:txBody>
                  <a:tcPr/>
                </a:tc>
              </a:tr>
              <a:tr h="62402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itchFamily="34" charset="0"/>
                          <a:ea typeface="Arial"/>
                        </a:rPr>
                        <a:t>23 Navidad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itchFamily="34" charset="0"/>
                          <a:ea typeface="Arial"/>
                        </a:rPr>
                        <a:t>24Navidad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itchFamily="34" charset="0"/>
                          <a:ea typeface="Arial"/>
                        </a:rPr>
                        <a:t> </a:t>
                      </a:r>
                      <a:endParaRPr sz="2000" dirty="0">
                        <a:solidFill>
                          <a:srgbClr val="FF0000"/>
                        </a:solidFill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25Navidad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solidFill>
                          <a:srgbClr val="FF0000"/>
                        </a:solidFill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itchFamily="34" charset="0"/>
                          <a:ea typeface="Arial"/>
                        </a:rPr>
                        <a:t>26Navidad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solidFill>
                          <a:srgbClr val="FF0000"/>
                        </a:solidFill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itchFamily="34" charset="0"/>
                          <a:ea typeface="Arial"/>
                        </a:rPr>
                        <a:t>27Navidad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solidFill>
                          <a:srgbClr val="FF0000"/>
                        </a:solidFill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itchFamily="34" charset="0"/>
                          <a:ea typeface="Arial"/>
                        </a:rPr>
                        <a:t>28Navidad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solidFill>
                          <a:srgbClr val="FF0000"/>
                        </a:solidFill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29Navidad</a:t>
                      </a:r>
                    </a:p>
                    <a:p>
                      <a:endParaRPr lang="es-ES" sz="20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3060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30Navidad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1" dirty="0" smtClean="0">
                        <a:solidFill>
                          <a:srgbClr val="FF0000"/>
                        </a:solidFill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31Navidad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sz="2000" b="1" dirty="0">
                        <a:solidFill>
                          <a:srgbClr val="FF0000"/>
                        </a:solidFill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dirty="0">
                        <a:solidFill>
                          <a:srgbClr val="FF0000"/>
                        </a:solidFill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dirty="0">
                        <a:solidFill>
                          <a:srgbClr val="FF0000"/>
                        </a:solidFill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dirty="0">
                        <a:solidFill>
                          <a:srgbClr val="FF0000"/>
                        </a:solidFill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20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20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127" name="CustomShape 14"/>
          <p:cNvSpPr/>
          <p:nvPr/>
        </p:nvSpPr>
        <p:spPr>
          <a:xfrm>
            <a:off x="20736263" y="27648785"/>
            <a:ext cx="5853240" cy="1008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>
              <a:lnSpc>
                <a:spcPct val="100000"/>
              </a:lnSpc>
            </a:pPr>
            <a:r>
              <a:rPr lang="es-ES" sz="6000" dirty="0">
                <a:latin typeface="Brush Script MT"/>
              </a:rPr>
              <a:t>Julio </a:t>
            </a:r>
            <a:r>
              <a:rPr lang="es-ES" sz="6000" dirty="0" smtClean="0">
                <a:latin typeface="Brush Script MT"/>
              </a:rPr>
              <a:t>2020</a:t>
            </a:r>
            <a:endParaRPr dirty="0"/>
          </a:p>
        </p:txBody>
      </p:sp>
      <p:sp>
        <p:nvSpPr>
          <p:cNvPr id="131" name="CustomShape 18"/>
          <p:cNvSpPr/>
          <p:nvPr/>
        </p:nvSpPr>
        <p:spPr>
          <a:xfrm>
            <a:off x="5065710" y="4616725"/>
            <a:ext cx="8313406" cy="1008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>
              <a:lnSpc>
                <a:spcPct val="100000"/>
              </a:lnSpc>
            </a:pPr>
            <a:r>
              <a:rPr lang="es-ES" sz="6000" dirty="0" smtClean="0">
                <a:latin typeface="Brush Script MT"/>
              </a:rPr>
              <a:t>Septiembre y Octubre 2019</a:t>
            </a:r>
            <a:endParaRPr dirty="0"/>
          </a:p>
        </p:txBody>
      </p:sp>
      <p:graphicFrame>
        <p:nvGraphicFramePr>
          <p:cNvPr id="132" name="Table 19"/>
          <p:cNvGraphicFramePr/>
          <p:nvPr>
            <p:extLst>
              <p:ext uri="{D42A27DB-BD31-4B8C-83A1-F6EECF244321}">
                <p14:modId xmlns:p14="http://schemas.microsoft.com/office/powerpoint/2010/main" val="2158525334"/>
              </p:ext>
            </p:extLst>
          </p:nvPr>
        </p:nvGraphicFramePr>
        <p:xfrm>
          <a:off x="2213812" y="5702407"/>
          <a:ext cx="12296273" cy="4855281"/>
        </p:xfrm>
        <a:graphic>
          <a:graphicData uri="http://schemas.openxmlformats.org/drawingml/2006/table">
            <a:tbl>
              <a:tblPr/>
              <a:tblGrid>
                <a:gridCol w="1810172"/>
                <a:gridCol w="1691669"/>
                <a:gridCol w="1433903"/>
                <a:gridCol w="1698453"/>
                <a:gridCol w="2192547"/>
                <a:gridCol w="2007263"/>
                <a:gridCol w="1462266"/>
              </a:tblGrid>
              <a:tr h="5896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100" b="1" kern="1200" dirty="0">
                          <a:solidFill>
                            <a:srgbClr val="558ED5"/>
                          </a:solidFill>
                          <a:effectLst/>
                          <a:latin typeface="Calibri"/>
                          <a:ea typeface="Arial"/>
                          <a:cs typeface="DejaVu Sans"/>
                        </a:rPr>
                        <a:t>Lunes</a:t>
                      </a: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100" b="1" kern="1200">
                          <a:solidFill>
                            <a:srgbClr val="558ED5"/>
                          </a:solidFill>
                          <a:effectLst/>
                          <a:latin typeface="Calibri"/>
                          <a:ea typeface="Arial"/>
                          <a:cs typeface="DejaVu Sans"/>
                        </a:rPr>
                        <a:t>Martes</a:t>
                      </a:r>
                      <a:endParaRPr lang="es-E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100" b="1" kern="1200">
                          <a:solidFill>
                            <a:srgbClr val="558ED5"/>
                          </a:solidFill>
                          <a:effectLst/>
                          <a:latin typeface="Calibri"/>
                          <a:ea typeface="Arial"/>
                          <a:cs typeface="DejaVu Sans"/>
                        </a:rPr>
                        <a:t>Miércoles</a:t>
                      </a:r>
                      <a:endParaRPr lang="es-E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100" b="1" kern="1200" dirty="0">
                          <a:solidFill>
                            <a:srgbClr val="558ED5"/>
                          </a:solidFill>
                          <a:effectLst/>
                          <a:latin typeface="Calibri"/>
                          <a:ea typeface="Arial"/>
                          <a:cs typeface="DejaVu Sans"/>
                        </a:rPr>
                        <a:t>Jueves</a:t>
                      </a: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100" b="1" kern="1200" dirty="0">
                          <a:solidFill>
                            <a:srgbClr val="558ED5"/>
                          </a:solidFill>
                          <a:effectLst/>
                          <a:latin typeface="Calibri"/>
                          <a:ea typeface="Arial"/>
                          <a:cs typeface="DejaVu Sans"/>
                        </a:rPr>
                        <a:t>Viernes</a:t>
                      </a: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100" b="1" kern="1200" dirty="0" smtClean="0">
                          <a:solidFill>
                            <a:srgbClr val="558ED5"/>
                          </a:solidFill>
                          <a:effectLst/>
                          <a:latin typeface="Calibri"/>
                          <a:ea typeface="Arial"/>
                          <a:cs typeface="DejaVu Sans"/>
                        </a:rPr>
                        <a:t>Sábado</a:t>
                      </a: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100" b="1" kern="1200">
                          <a:solidFill>
                            <a:srgbClr val="558ED5"/>
                          </a:solidFill>
                          <a:effectLst/>
                          <a:latin typeface="Calibri"/>
                          <a:ea typeface="Arial"/>
                          <a:cs typeface="DejaVu Sans"/>
                        </a:rPr>
                        <a:t>Domingo</a:t>
                      </a:r>
                      <a:endParaRPr lang="es-E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69658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23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24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 </a:t>
                      </a:r>
                      <a:endParaRPr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26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27 TICS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28 TICS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/>
                </a:tc>
              </a:tr>
              <a:tr h="696584">
                <a:tc>
                  <a:txBody>
                    <a:bodyPr/>
                    <a:lstStyle/>
                    <a:p>
                      <a:r>
                        <a:rPr lang="es-ES" sz="2000" dirty="0" smtClean="0">
                          <a:latin typeface="Calibri" pitchFamily="34" charset="0"/>
                        </a:rPr>
                        <a:t>30</a:t>
                      </a:r>
                      <a:endParaRPr lang="es-ES" sz="20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1</a:t>
                      </a:r>
                      <a:endParaRPr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Arial"/>
                        </a:rPr>
                        <a:t>2</a:t>
                      </a:r>
                      <a:endParaRPr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Arial"/>
                        </a:rPr>
                        <a:t>3</a:t>
                      </a:r>
                      <a:r>
                        <a:rPr lang="es-ES_tradnl" sz="2000" b="1" dirty="0" smtClean="0"/>
                        <a:t>Cognitiva</a:t>
                      </a:r>
                      <a:endParaRPr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Arial"/>
                        </a:rPr>
                        <a:t>4</a:t>
                      </a:r>
                      <a:r>
                        <a:rPr lang="es-ES_tradnl" sz="2000" b="1" dirty="0" smtClean="0"/>
                        <a:t>Cognitiva</a:t>
                      </a:r>
                      <a:endParaRPr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Arial"/>
                        </a:rPr>
                        <a:t>5</a:t>
                      </a:r>
                      <a:r>
                        <a:rPr lang="es-ES_tradnl" sz="2000" b="1" dirty="0" smtClean="0"/>
                        <a:t>Cognitiva</a:t>
                      </a:r>
                      <a:endParaRPr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Arial"/>
                        </a:rPr>
                        <a:t>6</a:t>
                      </a:r>
                      <a:endParaRPr sz="20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696584">
                <a:tc>
                  <a:txBody>
                    <a:bodyPr/>
                    <a:lstStyle/>
                    <a:p>
                      <a:r>
                        <a:rPr kumimoji="0" lang="es-E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kumimoji="0" lang="es-ES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8</a:t>
                      </a:r>
                      <a:endParaRPr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9   </a:t>
                      </a:r>
                      <a:endParaRPr lang="en-US" sz="2000" dirty="0" smtClean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10   </a:t>
                      </a:r>
                      <a:endParaRPr lang="en-US" sz="2000" dirty="0" smtClean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11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Arial"/>
                        </a:rPr>
                        <a:t>12  </a:t>
                      </a:r>
                      <a:endParaRPr lang="en-US" sz="2000" dirty="0" smtClean="0">
                        <a:solidFill>
                          <a:srgbClr val="FF000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Arial"/>
                        </a:rPr>
                        <a:t>13</a:t>
                      </a:r>
                      <a:endParaRPr sz="20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750304">
                <a:tc>
                  <a:txBody>
                    <a:bodyPr/>
                    <a:lstStyle/>
                    <a:p>
                      <a:r>
                        <a:rPr kumimoji="0" lang="es-E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15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16   </a:t>
                      </a:r>
                      <a:endParaRPr lang="en-US" sz="2000" dirty="0" smtClean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17   </a:t>
                      </a:r>
                      <a:endParaRPr lang="en-US" sz="2000" dirty="0" smtClean="0"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18  Valoración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19 Valoración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Arial"/>
                        </a:rPr>
                        <a:t>20</a:t>
                      </a:r>
                      <a:endParaRPr kumimoji="0" lang="es-ES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72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21</a:t>
                      </a:r>
                      <a:endParaRPr lang="es-ES" sz="2000" dirty="0" smtClean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22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23  </a:t>
                      </a:r>
                      <a:endParaRPr lang="en-US" sz="2000" dirty="0" smtClean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24 </a:t>
                      </a:r>
                      <a:endParaRPr lang="en-US" sz="2000" dirty="0" smtClean="0"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Arial"/>
                        </a:rPr>
                        <a:t>25 Respiratorio</a:t>
                      </a:r>
                      <a:endParaRPr kumimoji="0" lang="es-ES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itchFamily="34" charset="0"/>
                        <a:ea typeface="Arial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Arial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en-US" sz="2000" dirty="0" smtClean="0">
                        <a:solidFill>
                          <a:srgbClr val="FF0000"/>
                        </a:solidFill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Arial"/>
                        </a:rPr>
                        <a:t>26 Respiratorio</a:t>
                      </a:r>
                      <a:endParaRPr kumimoji="0" lang="es-ES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Arial"/>
                      </a:endParaRPr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Arial"/>
                          <a:cs typeface="+mn-cs"/>
                        </a:rPr>
                        <a:t>27</a:t>
                      </a:r>
                      <a:endParaRPr sz="2000" b="1" kern="120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Arial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69656">
                <a:tc>
                  <a:txBody>
                    <a:bodyPr/>
                    <a:lstStyle/>
                    <a:p>
                      <a:r>
                        <a:rPr kumimoji="0" lang="es-E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28</a:t>
                      </a:r>
                      <a:endParaRPr kumimoji="0" lang="es-ES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29</a:t>
                      </a:r>
                      <a:endParaRPr lang="es-ES" sz="2000" b="1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30   </a:t>
                      </a:r>
                      <a:endParaRPr lang="en-US" sz="2000" dirty="0" smtClean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31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20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es-ES" sz="2000" dirty="0">
                        <a:effectLst/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es-ES" sz="2000" dirty="0">
                        <a:effectLst/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3" name="CustomShape 20"/>
          <p:cNvSpPr/>
          <p:nvPr/>
        </p:nvSpPr>
        <p:spPr>
          <a:xfrm>
            <a:off x="21023657" y="10015382"/>
            <a:ext cx="5632200" cy="1008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>
              <a:lnSpc>
                <a:spcPct val="100000"/>
              </a:lnSpc>
            </a:pPr>
            <a:r>
              <a:rPr lang="es-ES" sz="6000" dirty="0" smtClean="0">
                <a:latin typeface="Brush Script MT"/>
              </a:rPr>
              <a:t>Enero  2020</a:t>
            </a:r>
            <a:endParaRPr dirty="0"/>
          </a:p>
        </p:txBody>
      </p:sp>
      <p:graphicFrame>
        <p:nvGraphicFramePr>
          <p:cNvPr id="134" name="Table 21"/>
          <p:cNvGraphicFramePr/>
          <p:nvPr>
            <p:extLst>
              <p:ext uri="{D42A27DB-BD31-4B8C-83A1-F6EECF244321}">
                <p14:modId xmlns:p14="http://schemas.microsoft.com/office/powerpoint/2010/main" val="1295080660"/>
              </p:ext>
            </p:extLst>
          </p:nvPr>
        </p:nvGraphicFramePr>
        <p:xfrm>
          <a:off x="17421726" y="11443129"/>
          <a:ext cx="11693238" cy="3762157"/>
        </p:xfrm>
        <a:graphic>
          <a:graphicData uri="http://schemas.openxmlformats.org/drawingml/2006/table">
            <a:tbl>
              <a:tblPr/>
              <a:tblGrid>
                <a:gridCol w="1657754"/>
                <a:gridCol w="1596533"/>
                <a:gridCol w="1747396"/>
                <a:gridCol w="1671965"/>
                <a:gridCol w="1949260"/>
                <a:gridCol w="1765738"/>
                <a:gridCol w="1304592"/>
              </a:tblGrid>
              <a:tr h="39594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>
                          <a:solidFill>
                            <a:schemeClr val="accent1"/>
                          </a:solidFill>
                          <a:latin typeface="Calibri" pitchFamily="34" charset="0"/>
                          <a:ea typeface="Arial"/>
                        </a:rPr>
                        <a:t>Lunes</a:t>
                      </a:r>
                      <a:endParaRPr sz="2000" dirty="0">
                        <a:solidFill>
                          <a:schemeClr val="accent1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F497D">
                              <a:lumMod val="60000"/>
                              <a:lumOff val="40000"/>
                            </a:srgbClr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Arial"/>
                        </a:rPr>
                        <a:t>Martes</a:t>
                      </a:r>
                      <a:endParaRPr kumimoji="0" lang="es-ES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1F497D">
                            <a:lumMod val="60000"/>
                            <a:lumOff val="40000"/>
                          </a:srgbClr>
                        </a:solidFill>
                        <a:effectLst/>
                        <a:uLnTx/>
                        <a:uFillTx/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>
                          <a:solidFill>
                            <a:schemeClr val="accent1"/>
                          </a:solidFill>
                          <a:latin typeface="Calibri" pitchFamily="34" charset="0"/>
                          <a:ea typeface="Arial"/>
                        </a:rPr>
                        <a:t>Miércoles</a:t>
                      </a:r>
                      <a:endParaRPr sz="2000" dirty="0">
                        <a:solidFill>
                          <a:schemeClr val="accent1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>
                          <a:solidFill>
                            <a:schemeClr val="accent1"/>
                          </a:solidFill>
                          <a:latin typeface="Calibri" pitchFamily="34" charset="0"/>
                          <a:ea typeface="Arial"/>
                        </a:rPr>
                        <a:t>Jueves</a:t>
                      </a:r>
                      <a:endParaRPr sz="2000" dirty="0">
                        <a:solidFill>
                          <a:schemeClr val="accent1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>
                          <a:solidFill>
                            <a:schemeClr val="accent1"/>
                          </a:solidFill>
                          <a:latin typeface="Calibri" pitchFamily="34" charset="0"/>
                          <a:ea typeface="Arial"/>
                        </a:rPr>
                        <a:t>Viernes</a:t>
                      </a:r>
                      <a:endParaRPr sz="2000" dirty="0">
                        <a:solidFill>
                          <a:schemeClr val="accent1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accent1"/>
                          </a:solidFill>
                          <a:latin typeface="Calibri" pitchFamily="34" charset="0"/>
                          <a:ea typeface="Arial"/>
                        </a:rPr>
                        <a:t>Sábado</a:t>
                      </a:r>
                      <a:endParaRPr sz="2000" dirty="0">
                        <a:solidFill>
                          <a:schemeClr val="accent1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>
                          <a:solidFill>
                            <a:schemeClr val="accent1"/>
                          </a:solidFill>
                          <a:latin typeface="Calibri" pitchFamily="34" charset="0"/>
                          <a:ea typeface="Arial"/>
                        </a:rPr>
                        <a:t>Domingo</a:t>
                      </a:r>
                      <a:endParaRPr sz="2000" dirty="0">
                        <a:solidFill>
                          <a:schemeClr val="accent1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631202">
                <a:tc>
                  <a:txBody>
                    <a:bodyPr/>
                    <a:lstStyle/>
                    <a:p>
                      <a:endParaRPr lang="es-ES" sz="2000" dirty="0"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2000" dirty="0"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1Navidad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2Navidad</a:t>
                      </a:r>
                    </a:p>
                    <a:p>
                      <a:endParaRPr lang="es-ES" sz="20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</a:rPr>
                        <a:t>3Navidad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</a:rPr>
                        <a:t>4 Navidad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ES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Arial"/>
                        </a:rPr>
                        <a:t>5Navidad</a:t>
                      </a:r>
                    </a:p>
                  </a:txBody>
                  <a:tcPr>
                    <a:noFill/>
                  </a:tcPr>
                </a:tc>
              </a:tr>
              <a:tr h="631595">
                <a:tc>
                  <a:txBody>
                    <a:bodyPr/>
                    <a:lstStyle/>
                    <a:p>
                      <a:r>
                        <a:rPr lang="es-ES" sz="2000" b="1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6Navidad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7Navidad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8 </a:t>
                      </a:r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GB</a:t>
                      </a:r>
                      <a:endParaRPr lang="es-ES"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9 GB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10 </a:t>
                      </a:r>
                      <a:r>
                        <a:rPr lang="es-ES" sz="2000" b="1" dirty="0" err="1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Anja</a:t>
                      </a: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 y Leo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11 </a:t>
                      </a:r>
                      <a:r>
                        <a:rPr lang="es-ES" sz="2000" b="1" dirty="0" err="1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Anja</a:t>
                      </a: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 y Leo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12</a:t>
                      </a:r>
                      <a:endParaRPr kumimoji="0" lang="es-ES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63120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13 </a:t>
                      </a: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GB</a:t>
                      </a:r>
                      <a:endParaRPr lang="es-ES" sz="2000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14 </a:t>
                      </a:r>
                      <a:r>
                        <a:rPr kumimoji="0" lang="es-E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itchFamily="34" charset="0"/>
                        </a:rPr>
                        <a:t>GB</a:t>
                      </a:r>
                      <a:endParaRPr kumimoji="0" lang="es-ES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15 GB 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16 </a:t>
                      </a:r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GB</a:t>
                      </a:r>
                      <a:endParaRPr lang="es-ES"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17 Metodología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18 </a:t>
                      </a:r>
                      <a:r>
                        <a:rPr lang="es-ES" sz="2000" b="1" dirty="0" err="1" smtClean="0">
                          <a:latin typeface="Calibri" panose="020F0502020204030204" pitchFamily="34" charset="0"/>
                        </a:rPr>
                        <a:t>Anja</a:t>
                      </a:r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 y Leo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Arial"/>
                        </a:rPr>
                        <a:t>19</a:t>
                      </a:r>
                      <a:endParaRPr sz="20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631595">
                <a:tc>
                  <a:txBody>
                    <a:bodyPr/>
                    <a:lstStyle/>
                    <a:p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 GB</a:t>
                      </a:r>
                      <a:endParaRPr lang="es-ES"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21 GB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22 GB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23 </a:t>
                      </a:r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GB</a:t>
                      </a:r>
                      <a:endParaRPr lang="es-ES"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24 Periférico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25 Periférico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Arial"/>
                        </a:rPr>
                        <a:t>26</a:t>
                      </a:r>
                      <a:endParaRPr sz="20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653192">
                <a:tc>
                  <a:txBody>
                    <a:bodyPr/>
                    <a:lstStyle/>
                    <a:p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27 GB</a:t>
                      </a:r>
                    </a:p>
                    <a:p>
                      <a:endParaRPr lang="es-ES"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Arial"/>
                        </a:rPr>
                        <a:t>28 </a:t>
                      </a:r>
                      <a:r>
                        <a:rPr kumimoji="0" lang="es-E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itchFamily="34" charset="0"/>
                        </a:rPr>
                        <a:t>GB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29 GB</a:t>
                      </a:r>
                      <a:endParaRPr lang="es-ES"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30 GB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31Metodología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137" name="CustomShape 24"/>
          <p:cNvSpPr/>
          <p:nvPr/>
        </p:nvSpPr>
        <p:spPr>
          <a:xfrm>
            <a:off x="4556160" y="21904040"/>
            <a:ext cx="5765760" cy="1008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>
              <a:lnSpc>
                <a:spcPct val="100000"/>
              </a:lnSpc>
            </a:pPr>
            <a:r>
              <a:rPr lang="es-ES" sz="6000" dirty="0" smtClean="0">
                <a:latin typeface="Brush Script MT" panose="03060802040406070304" pitchFamily="66" charset="0"/>
              </a:rPr>
              <a:t>Abril 2020</a:t>
            </a:r>
            <a:endParaRPr sz="6000" dirty="0">
              <a:latin typeface="Brush Script MT" panose="03060802040406070304" pitchFamily="66" charset="0"/>
            </a:endParaRPr>
          </a:p>
        </p:txBody>
      </p:sp>
      <p:sp>
        <p:nvSpPr>
          <p:cNvPr id="29" name="CustomShape 4"/>
          <p:cNvSpPr/>
          <p:nvPr/>
        </p:nvSpPr>
        <p:spPr>
          <a:xfrm>
            <a:off x="5255998" y="15982794"/>
            <a:ext cx="5765760" cy="1008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>
              <a:lnSpc>
                <a:spcPct val="100000"/>
              </a:lnSpc>
            </a:pPr>
            <a:r>
              <a:rPr lang="es-ES" sz="6000" dirty="0" smtClean="0">
                <a:latin typeface="Brush Script MT"/>
              </a:rPr>
              <a:t>Febrero 2020</a:t>
            </a:r>
            <a:endParaRPr dirty="0"/>
          </a:p>
        </p:txBody>
      </p:sp>
      <p:graphicFrame>
        <p:nvGraphicFramePr>
          <p:cNvPr id="30" name="Table 11"/>
          <p:cNvGraphicFramePr/>
          <p:nvPr>
            <p:extLst>
              <p:ext uri="{D42A27DB-BD31-4B8C-83A1-F6EECF244321}">
                <p14:modId xmlns:p14="http://schemas.microsoft.com/office/powerpoint/2010/main" val="1068048027"/>
              </p:ext>
            </p:extLst>
          </p:nvPr>
        </p:nvGraphicFramePr>
        <p:xfrm>
          <a:off x="2351273" y="16991154"/>
          <a:ext cx="11575209" cy="4287094"/>
        </p:xfrm>
        <a:graphic>
          <a:graphicData uri="http://schemas.openxmlformats.org/drawingml/2006/table">
            <a:tbl>
              <a:tblPr/>
              <a:tblGrid>
                <a:gridCol w="1835716"/>
                <a:gridCol w="1588169"/>
                <a:gridCol w="1612231"/>
                <a:gridCol w="1467853"/>
                <a:gridCol w="1804737"/>
                <a:gridCol w="1875819"/>
                <a:gridCol w="1390684"/>
              </a:tblGrid>
              <a:tr h="57495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  <a:ea typeface="Arial"/>
                        </a:rPr>
                        <a:t>Lunes</a:t>
                      </a:r>
                      <a:endParaRPr sz="20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  <a:ea typeface="Arial"/>
                        </a:rPr>
                        <a:t>Martes</a:t>
                      </a:r>
                      <a:endParaRPr sz="20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  <a:ea typeface="Arial"/>
                        </a:rPr>
                        <a:t>Miércoles</a:t>
                      </a:r>
                      <a:endParaRPr sz="20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  <a:ea typeface="Arial"/>
                        </a:rPr>
                        <a:t>Jueves</a:t>
                      </a:r>
                      <a:endParaRPr sz="20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  <a:ea typeface="Arial"/>
                        </a:rPr>
                        <a:t>Viernes</a:t>
                      </a:r>
                      <a:endParaRPr sz="20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  <a:ea typeface="Arial"/>
                        </a:rPr>
                        <a:t>Sábado</a:t>
                      </a:r>
                      <a:endParaRPr sz="20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  <a:ea typeface="Arial"/>
                        </a:rPr>
                        <a:t>Domingo</a:t>
                      </a:r>
                      <a:endParaRPr sz="20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767230">
                <a:tc>
                  <a:txBody>
                    <a:bodyPr/>
                    <a:lstStyle/>
                    <a:p>
                      <a:endParaRPr lang="es-ES"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1Métodos Estadísticos 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sz="2000" b="1" kern="120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724171">
                <a:tc>
                  <a:txBody>
                    <a:bodyPr/>
                    <a:lstStyle/>
                    <a:p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 GB</a:t>
                      </a:r>
                    </a:p>
                    <a:p>
                      <a:endParaRPr lang="es-ES"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 GB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 GB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 GB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 Métodos Estadísticos </a:t>
                      </a:r>
                      <a:endParaRPr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 </a:t>
                      </a:r>
                      <a:r>
                        <a:rPr lang="es-ES" sz="2000" b="1" kern="1200" dirty="0" err="1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Anja</a:t>
                      </a: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y Leo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endParaRPr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</a:t>
                      </a:r>
                      <a:endParaRPr sz="2000" b="1" kern="120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818662">
                <a:tc>
                  <a:txBody>
                    <a:bodyPr/>
                    <a:lstStyle/>
                    <a:p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 GB</a:t>
                      </a:r>
                      <a:endParaRPr lang="es-ES"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11 GB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12 GB</a:t>
                      </a:r>
                      <a:endParaRPr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13</a:t>
                      </a:r>
                      <a:endParaRPr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14 T. Acuática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15Métodos Estadísticos </a:t>
                      </a:r>
                      <a:endParaRPr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16</a:t>
                      </a:r>
                      <a:endParaRPr sz="2000" b="1" kern="120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34727">
                <a:tc>
                  <a:txBody>
                    <a:bodyPr/>
                    <a:lstStyle/>
                    <a:p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17</a:t>
                      </a:r>
                      <a:endParaRPr lang="es-ES"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18</a:t>
                      </a:r>
                      <a:endParaRPr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19</a:t>
                      </a:r>
                      <a:endParaRPr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</a:t>
                      </a:r>
                      <a:endParaRPr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21Carnaval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sz="2000" b="1" kern="120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22Carnaval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sz="2000" b="1" kern="120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23Carnaval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sz="2000" b="1" kern="120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</a:tr>
              <a:tr h="629245">
                <a:tc>
                  <a:txBody>
                    <a:bodyPr/>
                    <a:lstStyle/>
                    <a:p>
                      <a:r>
                        <a:rPr lang="es-ES" sz="2000" b="1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24Carnaval</a:t>
                      </a:r>
                    </a:p>
                    <a:p>
                      <a:endParaRPr lang="es-ES" sz="2000" b="1" kern="120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25Carnaval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sz="2000" b="1" kern="120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26Carnaval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sz="2000" b="1" kern="120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27Carnaval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sz="2000" b="1" kern="120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28Carnaval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sz="2000" b="1" kern="120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29Carnaval</a:t>
                      </a:r>
                    </a:p>
                    <a:p>
                      <a:endParaRPr lang="es-ES" sz="2000" b="1" kern="120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2000" b="1" kern="120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31" name="CustomShape 4"/>
          <p:cNvSpPr/>
          <p:nvPr/>
        </p:nvSpPr>
        <p:spPr>
          <a:xfrm>
            <a:off x="20378528" y="15982794"/>
            <a:ext cx="5765760" cy="1008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>
              <a:lnSpc>
                <a:spcPct val="100000"/>
              </a:lnSpc>
            </a:pPr>
            <a:r>
              <a:rPr lang="es-ES" sz="6000" dirty="0" smtClean="0">
                <a:latin typeface="Brush Script MT"/>
              </a:rPr>
              <a:t>Marzo 2020</a:t>
            </a:r>
            <a:endParaRPr dirty="0"/>
          </a:p>
        </p:txBody>
      </p:sp>
      <p:graphicFrame>
        <p:nvGraphicFramePr>
          <p:cNvPr id="32" name="Table 11"/>
          <p:cNvGraphicFramePr/>
          <p:nvPr>
            <p:extLst>
              <p:ext uri="{D42A27DB-BD31-4B8C-83A1-F6EECF244321}">
                <p14:modId xmlns:p14="http://schemas.microsoft.com/office/powerpoint/2010/main" val="2736692652"/>
              </p:ext>
            </p:extLst>
          </p:nvPr>
        </p:nvGraphicFramePr>
        <p:xfrm>
          <a:off x="17146715" y="17163622"/>
          <a:ext cx="11855669" cy="4722247"/>
        </p:xfrm>
        <a:graphic>
          <a:graphicData uri="http://schemas.openxmlformats.org/drawingml/2006/table">
            <a:tbl>
              <a:tblPr/>
              <a:tblGrid>
                <a:gridCol w="1646474"/>
                <a:gridCol w="1645113"/>
                <a:gridCol w="1688299"/>
                <a:gridCol w="1436151"/>
                <a:gridCol w="1855094"/>
                <a:gridCol w="1970764"/>
                <a:gridCol w="1613774"/>
              </a:tblGrid>
              <a:tr h="54686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  <a:ea typeface="Arial"/>
                        </a:rPr>
                        <a:t>Lunes</a:t>
                      </a:r>
                      <a:endParaRPr sz="20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  <a:ea typeface="Arial"/>
                        </a:rPr>
                        <a:t>Martes</a:t>
                      </a:r>
                      <a:endParaRPr sz="20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  <a:ea typeface="Arial"/>
                        </a:rPr>
                        <a:t>Miércoles</a:t>
                      </a:r>
                      <a:endParaRPr sz="20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  <a:ea typeface="Arial"/>
                        </a:rPr>
                        <a:t>Jueves</a:t>
                      </a:r>
                      <a:endParaRPr sz="20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  <a:ea typeface="Arial"/>
                        </a:rPr>
                        <a:t>Viernes</a:t>
                      </a:r>
                      <a:endParaRPr sz="20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  <a:ea typeface="Arial"/>
                        </a:rPr>
                        <a:t>Sábado</a:t>
                      </a:r>
                      <a:endParaRPr sz="20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  <a:ea typeface="Arial"/>
                        </a:rPr>
                        <a:t>Domingo</a:t>
                      </a:r>
                      <a:endParaRPr sz="20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529390">
                <a:tc>
                  <a:txBody>
                    <a:bodyPr/>
                    <a:lstStyle/>
                    <a:p>
                      <a:endParaRPr lang="es-ES" sz="2000" b="1" kern="1200" dirty="0">
                        <a:solidFill>
                          <a:schemeClr val="tx1"/>
                        </a:solidFill>
                        <a:latin typeface="Calibri" pitchFamily="34" charset="0"/>
                        <a:ea typeface="Arial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2000" b="1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b="1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b="1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2000" b="1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sz="2000" b="1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itchFamily="34" charset="0"/>
                          <a:ea typeface="Arial"/>
                        </a:rPr>
                        <a:t>1Carnaval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dirty="0" smtClean="0">
                        <a:solidFill>
                          <a:srgbClr val="FF0000"/>
                        </a:solidFill>
                        <a:latin typeface="Calibri" pitchFamily="34" charset="0"/>
                        <a:ea typeface="Arial"/>
                      </a:endParaRPr>
                    </a:p>
                  </a:txBody>
                  <a:tcPr>
                    <a:noFill/>
                  </a:tcPr>
                </a:tc>
              </a:tr>
              <a:tr h="5293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s-E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Arial"/>
                        </a:rPr>
                        <a:t>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6 Métodos Estadísticos 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7    </a:t>
                      </a:r>
                      <a:r>
                        <a:rPr lang="es-ES" sz="2000" b="1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Anja</a:t>
                      </a: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 y Leo </a:t>
                      </a:r>
                      <a:endParaRPr kumimoji="0" lang="en-US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itchFamily="34" charset="0"/>
                          <a:ea typeface="Arial"/>
                        </a:rPr>
                        <a:t>8</a:t>
                      </a:r>
                    </a:p>
                  </a:txBody>
                  <a:tcPr/>
                </a:tc>
              </a:tr>
              <a:tr h="5775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9</a:t>
                      </a:r>
                      <a:endParaRPr lang="es-ES" sz="2000" b="1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10</a:t>
                      </a:r>
                      <a:endParaRPr lang="es-ES" sz="2000" b="1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s-E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12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13 </a:t>
                      </a:r>
                      <a:r>
                        <a:rPr lang="es-ES" sz="2000" b="1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Anja</a:t>
                      </a: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 y Leo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 </a:t>
                      </a:r>
                      <a:endParaRPr lang="es-ES" sz="2000" b="1" dirty="0" smtClean="0">
                        <a:solidFill>
                          <a:schemeClr val="tx1"/>
                        </a:solidFill>
                        <a:latin typeface="Calibri" pitchFamily="34" charset="0"/>
                        <a:ea typeface="Arial"/>
                      </a:endParaRPr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14 </a:t>
                      </a:r>
                      <a:r>
                        <a:rPr lang="es-ES" sz="2000" b="1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Anja</a:t>
                      </a: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 y Leo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dirty="0" smtClean="0">
                        <a:solidFill>
                          <a:schemeClr val="tx1"/>
                        </a:solidFill>
                        <a:latin typeface="Calibri" pitchFamily="34" charset="0"/>
                        <a:ea typeface="Arial"/>
                      </a:endParaRPr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itchFamily="34" charset="0"/>
                          <a:ea typeface="Arial"/>
                        </a:rPr>
                        <a:t>15 </a:t>
                      </a:r>
                    </a:p>
                  </a:txBody>
                  <a:tcPr/>
                </a:tc>
              </a:tr>
              <a:tr h="6464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16</a:t>
                      </a:r>
                      <a:endParaRPr lang="es-ES" sz="2000" b="1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17</a:t>
                      </a:r>
                      <a:endParaRPr lang="es-ES" sz="2000" b="1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s-E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19</a:t>
                      </a:r>
                      <a:endParaRPr sz="2000" b="1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20 </a:t>
                      </a:r>
                      <a:r>
                        <a:rPr lang="es-ES" sz="2000" b="1" dirty="0" err="1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Bobath</a:t>
                      </a:r>
                      <a:endParaRPr lang="es-ES" sz="2000" b="1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21 </a:t>
                      </a:r>
                      <a:r>
                        <a:rPr lang="es-ES" sz="2000" b="1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Bobath</a:t>
                      </a:r>
                      <a:endParaRPr lang="es-ES" sz="2000" b="1" dirty="0" smtClean="0">
                        <a:solidFill>
                          <a:schemeClr val="tx1"/>
                        </a:solidFill>
                        <a:latin typeface="Calibri" pitchFamily="34" charset="0"/>
                        <a:ea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000" b="1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itchFamily="34" charset="0"/>
                          <a:ea typeface="Arial"/>
                        </a:rPr>
                        <a:t>22</a:t>
                      </a:r>
                    </a:p>
                  </a:txBody>
                  <a:tcPr/>
                </a:tc>
              </a:tr>
              <a:tr h="66761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23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24</a:t>
                      </a:r>
                      <a:endParaRPr sz="2000" b="1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2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25</a:t>
                      </a:r>
                      <a:endParaRPr lang="en-US" sz="2000" b="1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26</a:t>
                      </a:r>
                      <a:endParaRPr lang="en-US" sz="2000" b="1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27TMO</a:t>
                      </a:r>
                      <a:endParaRPr lang="en-US" sz="2000" b="1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Arial"/>
                        </a:rPr>
                        <a:t>28 Métodos Estadísticos  </a:t>
                      </a:r>
                      <a:endParaRPr lang="en-US" sz="2000" b="1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29</a:t>
                      </a:r>
                      <a:endParaRPr lang="es-ES" sz="20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6701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31</a:t>
                      </a:r>
                      <a:endParaRPr sz="2000" b="1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b="1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b="1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b="1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20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3" name="Table 19"/>
          <p:cNvGraphicFramePr/>
          <p:nvPr>
            <p:extLst>
              <p:ext uri="{D42A27DB-BD31-4B8C-83A1-F6EECF244321}">
                <p14:modId xmlns:p14="http://schemas.microsoft.com/office/powerpoint/2010/main" val="1571755141"/>
              </p:ext>
            </p:extLst>
          </p:nvPr>
        </p:nvGraphicFramePr>
        <p:xfrm>
          <a:off x="2180713" y="22941883"/>
          <a:ext cx="12896193" cy="4313009"/>
        </p:xfrm>
        <a:graphic>
          <a:graphicData uri="http://schemas.openxmlformats.org/drawingml/2006/table">
            <a:tbl>
              <a:tblPr/>
              <a:tblGrid>
                <a:gridCol w="1642217"/>
                <a:gridCol w="1752741"/>
                <a:gridCol w="1686599"/>
                <a:gridCol w="1686600"/>
                <a:gridCol w="2281249"/>
                <a:gridCol w="2112580"/>
                <a:gridCol w="1734207"/>
              </a:tblGrid>
              <a:tr h="6077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1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Lunes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1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Martes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1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Miércoles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1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Jueves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1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Viernes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1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Sábado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1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Domingo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724531">
                <a:tc>
                  <a:txBody>
                    <a:bodyPr/>
                    <a:lstStyle/>
                    <a:p>
                      <a:endParaRPr lang="es-ES" sz="20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sz="20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1</a:t>
                      </a:r>
                      <a:endParaRPr lang="es-ES"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  <a:endParaRPr lang="es-ES"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</a:rPr>
                        <a:t>3  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</a:rPr>
                        <a:t>4 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Arial"/>
                        </a:rPr>
                        <a:t>5 S Santa</a:t>
                      </a:r>
                      <a:endParaRPr lang="es-ES" sz="2000" b="1" dirty="0" smtClean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723265">
                <a:tc>
                  <a:txBody>
                    <a:bodyPr/>
                    <a:lstStyle/>
                    <a:p>
                      <a:r>
                        <a:rPr lang="es-ES" sz="2000" b="1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6S Santa</a:t>
                      </a:r>
                      <a:endParaRPr lang="es-ES" sz="2000" b="1" kern="120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7S Santa</a:t>
                      </a:r>
                      <a:endParaRPr lang="es-ES" sz="20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Arial"/>
                        </a:rPr>
                        <a:t>8S Santa</a:t>
                      </a:r>
                      <a:endParaRPr sz="20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Arial"/>
                        </a:rPr>
                        <a:t>9S Santa</a:t>
                      </a:r>
                      <a:endParaRPr sz="20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Arial"/>
                        </a:rPr>
                        <a:t>10S Santa</a:t>
                      </a:r>
                      <a:endParaRPr sz="20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Arial"/>
                        </a:rPr>
                        <a:t>11 S Santa</a:t>
                      </a:r>
                      <a:endParaRPr sz="20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12S Santa</a:t>
                      </a:r>
                      <a:endParaRPr kumimoji="0" lang="es-ES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808375">
                <a:tc>
                  <a:txBody>
                    <a:bodyPr/>
                    <a:lstStyle/>
                    <a:p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es-ES"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14</a:t>
                      </a:r>
                      <a:endParaRPr lang="es-ES" sz="2000" b="1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15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16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17Anja y Leo 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76B60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18  </a:t>
                      </a:r>
                      <a:r>
                        <a:rPr lang="es-ES" sz="2000" b="1" dirty="0" err="1" smtClean="0">
                          <a:latin typeface="Calibri" panose="020F0502020204030204" pitchFamily="34" charset="0"/>
                        </a:rPr>
                        <a:t>Anja</a:t>
                      </a:r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 y Leo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76B60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Arial"/>
                        </a:rPr>
                        <a:t>19</a:t>
                      </a:r>
                      <a:endParaRPr sz="20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724530">
                <a:tc>
                  <a:txBody>
                    <a:bodyPr/>
                    <a:lstStyle/>
                    <a:p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</a:t>
                      </a:r>
                      <a:endParaRPr lang="es-ES"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21</a:t>
                      </a:r>
                      <a:endParaRPr lang="es-ES" sz="2000" b="1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22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23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24 </a:t>
                      </a:r>
                      <a:r>
                        <a:rPr lang="es-ES" sz="2000" b="1" dirty="0" err="1" smtClean="0">
                          <a:latin typeface="Calibri" panose="020F0502020204030204" pitchFamily="34" charset="0"/>
                        </a:rPr>
                        <a:t>Perfetti</a:t>
                      </a:r>
                      <a:endParaRPr lang="es-ES"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25 </a:t>
                      </a:r>
                      <a:r>
                        <a:rPr lang="es-ES" sz="2000" b="1" dirty="0" err="1" smtClean="0">
                          <a:latin typeface="Calibri" panose="020F0502020204030204" pitchFamily="34" charset="0"/>
                        </a:rPr>
                        <a:t>Perfetti</a:t>
                      </a:r>
                      <a:endParaRPr lang="es-ES"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Arial"/>
                        </a:rPr>
                        <a:t>26</a:t>
                      </a:r>
                      <a:endParaRPr sz="20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724530">
                <a:tc>
                  <a:txBody>
                    <a:bodyPr/>
                    <a:lstStyle/>
                    <a:p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27</a:t>
                      </a:r>
                      <a:endParaRPr lang="es-ES"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Arial"/>
                        </a:rPr>
                        <a:t>28</a:t>
                      </a:r>
                      <a:endParaRPr kumimoji="0" lang="es-ES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29</a:t>
                      </a:r>
                      <a:endParaRPr lang="es-ES"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30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4" name="Table 10"/>
          <p:cNvGraphicFramePr/>
          <p:nvPr>
            <p:extLst>
              <p:ext uri="{D42A27DB-BD31-4B8C-83A1-F6EECF244321}">
                <p14:modId xmlns:p14="http://schemas.microsoft.com/office/powerpoint/2010/main" val="2131554702"/>
              </p:ext>
            </p:extLst>
          </p:nvPr>
        </p:nvGraphicFramePr>
        <p:xfrm>
          <a:off x="17350498" y="23225221"/>
          <a:ext cx="11721529" cy="4044766"/>
        </p:xfrm>
        <a:graphic>
          <a:graphicData uri="http://schemas.openxmlformats.org/drawingml/2006/table">
            <a:tbl>
              <a:tblPr/>
              <a:tblGrid>
                <a:gridCol w="1689302"/>
                <a:gridCol w="1652650"/>
                <a:gridCol w="1690872"/>
                <a:gridCol w="1556240"/>
                <a:gridCol w="1949116"/>
                <a:gridCol w="1617270"/>
                <a:gridCol w="1566079"/>
              </a:tblGrid>
              <a:tr h="67171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  <a:ea typeface="Arial"/>
                        </a:rPr>
                        <a:t>Lunes</a:t>
                      </a:r>
                      <a:endParaRPr sz="20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  <a:ea typeface="Arial"/>
                        </a:rPr>
                        <a:t>Martes</a:t>
                      </a:r>
                      <a:endParaRPr sz="20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  <a:ea typeface="Arial"/>
                        </a:rPr>
                        <a:t>Miércoles</a:t>
                      </a:r>
                      <a:endParaRPr sz="20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  <a:ea typeface="Arial"/>
                        </a:rPr>
                        <a:t>Jueves</a:t>
                      </a:r>
                      <a:endParaRPr sz="20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  <a:ea typeface="Arial"/>
                        </a:rPr>
                        <a:t>Viernes</a:t>
                      </a:r>
                      <a:endParaRPr sz="20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  <a:ea typeface="Arial"/>
                        </a:rPr>
                        <a:t>Sábado</a:t>
                      </a:r>
                      <a:endParaRPr sz="20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  <a:ea typeface="Arial"/>
                        </a:rPr>
                        <a:t>Domingo</a:t>
                      </a:r>
                      <a:endParaRPr sz="20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830675">
                <a:tc>
                  <a:txBody>
                    <a:bodyPr/>
                    <a:lstStyle/>
                    <a:p>
                      <a:endParaRPr lang="es-E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itchFamily="34" charset="0"/>
                          <a:ea typeface="Arial"/>
                        </a:rPr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2</a:t>
                      </a:r>
                      <a:endParaRPr kumimoji="0" lang="en-US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endParaRPr sz="20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6256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</a:rPr>
                        <a:t>4 </a:t>
                      </a: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Arial"/>
                        </a:rPr>
                        <a:t>5</a:t>
                      </a:r>
                      <a:endParaRPr lang="es-ES" sz="2000" b="1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es-ES"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7</a:t>
                      </a:r>
                      <a:endParaRPr lang="es-ES"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8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Arial"/>
                        </a:rPr>
                        <a:t>9</a:t>
                      </a:r>
                      <a:endParaRPr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Arial"/>
                        </a:rPr>
                        <a:t>10</a:t>
                      </a:r>
                      <a:endParaRPr sz="20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5654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Arial"/>
                        </a:rPr>
                        <a:t>11 </a:t>
                      </a:r>
                      <a:endParaRPr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12</a:t>
                      </a:r>
                      <a:endParaRPr kumimoji="0" lang="es-ES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es-ES"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14</a:t>
                      </a:r>
                      <a:endParaRPr lang="es-ES"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15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Arial"/>
                        </a:rPr>
                        <a:t>16</a:t>
                      </a:r>
                      <a:endParaRPr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17</a:t>
                      </a:r>
                      <a:endParaRPr sz="20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6293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18</a:t>
                      </a:r>
                      <a:endParaRPr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Arial"/>
                        </a:rPr>
                        <a:t>19</a:t>
                      </a:r>
                      <a:endParaRPr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</a:t>
                      </a:r>
                      <a:endParaRPr lang="es-ES"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21</a:t>
                      </a:r>
                      <a:endParaRPr lang="es-ES"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22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Arial"/>
                        </a:rPr>
                        <a:t>23</a:t>
                      </a:r>
                      <a:endParaRPr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Arial"/>
                        </a:rPr>
                        <a:t>24</a:t>
                      </a:r>
                      <a:endParaRPr sz="20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7218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Arial"/>
                        </a:rPr>
                        <a:t>25</a:t>
                      </a:r>
                      <a:endParaRPr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Arial"/>
                        </a:rPr>
                        <a:t>26</a:t>
                      </a:r>
                      <a:endParaRPr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27</a:t>
                      </a:r>
                      <a:endParaRPr lang="es-ES"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Arial"/>
                        </a:rPr>
                        <a:t>28</a:t>
                      </a:r>
                      <a:endParaRPr kumimoji="0" lang="es-ES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itchFamily="34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29</a:t>
                      </a:r>
                      <a:endParaRPr lang="es-ES"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30</a:t>
                      </a:r>
                      <a:endParaRPr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31</a:t>
                      </a:r>
                      <a:endParaRPr sz="20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5" name="Table 11"/>
          <p:cNvGraphicFramePr/>
          <p:nvPr>
            <p:extLst>
              <p:ext uri="{D42A27DB-BD31-4B8C-83A1-F6EECF244321}">
                <p14:modId xmlns:p14="http://schemas.microsoft.com/office/powerpoint/2010/main" val="1420135684"/>
              </p:ext>
            </p:extLst>
          </p:nvPr>
        </p:nvGraphicFramePr>
        <p:xfrm>
          <a:off x="2187212" y="29255297"/>
          <a:ext cx="10851601" cy="3614049"/>
        </p:xfrm>
        <a:graphic>
          <a:graphicData uri="http://schemas.openxmlformats.org/drawingml/2006/table">
            <a:tbl>
              <a:tblPr/>
              <a:tblGrid>
                <a:gridCol w="1624176"/>
                <a:gridCol w="1530418"/>
                <a:gridCol w="1570592"/>
                <a:gridCol w="1531683"/>
                <a:gridCol w="1530101"/>
                <a:gridCol w="1533265"/>
                <a:gridCol w="1531366"/>
              </a:tblGrid>
              <a:tr h="48676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4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Lunes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4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Martes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4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Miércoles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4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Jueves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4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Viernes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4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Sábado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4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Domingo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70261"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1</a:t>
                      </a:r>
                      <a:endParaRPr lang="es-ES"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  <a:endParaRPr lang="es-ES"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</a:rPr>
                        <a:t>3 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</a:rPr>
                        <a:t>4 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Arial"/>
                        </a:rPr>
                        <a:t>5</a:t>
                      </a:r>
                      <a:endParaRPr lang="es-ES" sz="2000" b="1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es-ES"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7</a:t>
                      </a:r>
                      <a:endParaRPr lang="es-ES" sz="20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6208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8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9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10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Arial"/>
                        </a:rPr>
                        <a:t>11 </a:t>
                      </a:r>
                      <a:endParaRPr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12</a:t>
                      </a:r>
                      <a:endParaRPr kumimoji="0" lang="es-ES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es-ES"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14</a:t>
                      </a:r>
                      <a:endParaRPr lang="es-ES" sz="20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6247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15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16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17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18</a:t>
                      </a:r>
                      <a:endParaRPr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Arial"/>
                        </a:rPr>
                        <a:t>19</a:t>
                      </a:r>
                      <a:endParaRPr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</a:t>
                      </a:r>
                      <a:endParaRPr lang="es-ES"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21</a:t>
                      </a:r>
                      <a:endParaRPr lang="es-ES" sz="20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867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22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23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24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Arial"/>
                        </a:rPr>
                        <a:t>25</a:t>
                      </a:r>
                      <a:endParaRPr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Arial"/>
                        </a:rPr>
                        <a:t>26</a:t>
                      </a:r>
                      <a:endParaRPr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27</a:t>
                      </a:r>
                      <a:endParaRPr lang="es-ES"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Arial"/>
                        </a:rPr>
                        <a:t>28</a:t>
                      </a:r>
                      <a:endParaRPr kumimoji="0" lang="es-ES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624714"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29</a:t>
                      </a:r>
                      <a:endParaRPr lang="es-ES"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30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31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24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24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36" name="Table 19"/>
          <p:cNvGraphicFramePr/>
          <p:nvPr>
            <p:extLst>
              <p:ext uri="{D42A27DB-BD31-4B8C-83A1-F6EECF244321}">
                <p14:modId xmlns:p14="http://schemas.microsoft.com/office/powerpoint/2010/main" val="644394725"/>
              </p:ext>
            </p:extLst>
          </p:nvPr>
        </p:nvGraphicFramePr>
        <p:xfrm>
          <a:off x="16932441" y="29294979"/>
          <a:ext cx="11705657" cy="3406852"/>
        </p:xfrm>
        <a:graphic>
          <a:graphicData uri="http://schemas.openxmlformats.org/drawingml/2006/table">
            <a:tbl>
              <a:tblPr/>
              <a:tblGrid>
                <a:gridCol w="1673083"/>
                <a:gridCol w="1671689"/>
                <a:gridCol w="1673083"/>
                <a:gridCol w="1669947"/>
                <a:gridCol w="1673083"/>
                <a:gridCol w="1671689"/>
                <a:gridCol w="1673083"/>
              </a:tblGrid>
              <a:tr h="6124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1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Lunes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1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Martes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1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Miércoles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1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Jueves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1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Viernes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1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Sábado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1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Arial"/>
                        </a:rPr>
                        <a:t>Domingo</a:t>
                      </a:r>
                      <a:endParaRPr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52821">
                <a:tc>
                  <a:txBody>
                    <a:bodyPr/>
                    <a:lstStyle/>
                    <a:p>
                      <a:endParaRPr lang="es-ES" sz="2000" dirty="0"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2000" dirty="0"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1</a:t>
                      </a:r>
                      <a:endParaRPr lang="es-ES"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  <a:endParaRPr lang="es-ES"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</a:rPr>
                        <a:t>3 </a:t>
                      </a:r>
                    </a:p>
                  </a:txBody>
                  <a:tcP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Arial"/>
                        </a:rPr>
                        <a:t>5</a:t>
                      </a:r>
                      <a:endParaRPr lang="es-ES" sz="2000" b="1" dirty="0" smtClean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625642">
                <a:tc>
                  <a:txBody>
                    <a:bodyPr/>
                    <a:lstStyle/>
                    <a:p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es-ES"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7</a:t>
                      </a:r>
                      <a:endParaRPr lang="es-ES"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8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9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10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11 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12</a:t>
                      </a:r>
                      <a:endParaRPr kumimoji="0" lang="es-ES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529389">
                <a:tc>
                  <a:txBody>
                    <a:bodyPr/>
                    <a:lstStyle/>
                    <a:p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es-ES"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14</a:t>
                      </a:r>
                      <a:endParaRPr lang="es-ES"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15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16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17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18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Arial"/>
                        </a:rPr>
                        <a:t>19</a:t>
                      </a:r>
                      <a:endParaRPr sz="20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529389">
                <a:tc>
                  <a:txBody>
                    <a:bodyPr/>
                    <a:lstStyle/>
                    <a:p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</a:t>
                      </a:r>
                      <a:endParaRPr lang="es-ES"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21</a:t>
                      </a:r>
                      <a:endParaRPr lang="es-ES"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22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23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24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</a:rPr>
                        <a:t>25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Arial"/>
                        </a:rPr>
                        <a:t>26</a:t>
                      </a:r>
                      <a:endParaRPr sz="20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27</a:t>
                      </a:r>
                      <a:endParaRPr lang="es-ES" sz="2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Arial"/>
                        </a:rPr>
                        <a:t>28</a:t>
                      </a:r>
                      <a:endParaRPr kumimoji="0" lang="es-ES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29</a:t>
                      </a:r>
                      <a:endParaRPr lang="es-ES"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30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31</a:t>
                      </a: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b="1" dirty="0">
                        <a:latin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37" name="Table 22"/>
          <p:cNvGraphicFramePr/>
          <p:nvPr>
            <p:extLst>
              <p:ext uri="{D42A27DB-BD31-4B8C-83A1-F6EECF244321}">
                <p14:modId xmlns:p14="http://schemas.microsoft.com/office/powerpoint/2010/main" val="2521383628"/>
              </p:ext>
            </p:extLst>
          </p:nvPr>
        </p:nvGraphicFramePr>
        <p:xfrm>
          <a:off x="6606263" y="36623017"/>
          <a:ext cx="19080000" cy="1662207"/>
        </p:xfrm>
        <a:graphic>
          <a:graphicData uri="http://schemas.openxmlformats.org/drawingml/2006/table">
            <a:tbl>
              <a:tblPr/>
              <a:tblGrid>
                <a:gridCol w="540000"/>
                <a:gridCol w="9000000"/>
                <a:gridCol w="540000"/>
                <a:gridCol w="9000000"/>
              </a:tblGrid>
              <a:tr h="580381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Aplicaciones TIC para Fisioterapia</a:t>
                      </a:r>
                      <a:endParaRPr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Metodología de la Investigación en Fisioterapia</a:t>
                      </a:r>
                      <a:endParaRPr dirty="0"/>
                    </a:p>
                  </a:txBody>
                  <a:tcPr/>
                </a:tc>
              </a:tr>
              <a:tr h="580381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_tradnl" b="1" dirty="0" smtClean="0"/>
                        <a:t>Métodos Estadísticos Aplicados</a:t>
                      </a:r>
                      <a:r>
                        <a:rPr lang="es-ES_tradnl" b="1" baseline="0" dirty="0" smtClean="0"/>
                        <a:t> a la Investigación Sanitaria</a:t>
                      </a:r>
                      <a:endParaRPr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_tradnl" b="1" dirty="0" smtClean="0"/>
                        <a:t>Reeducación Cognitiva y </a:t>
                      </a:r>
                      <a:r>
                        <a:rPr lang="es-ES_tradnl" b="1" dirty="0" err="1" smtClean="0"/>
                        <a:t>Neurolingüistica</a:t>
                      </a:r>
                      <a:r>
                        <a:rPr lang="es-ES_tradnl" b="1" baseline="0" dirty="0" smtClean="0"/>
                        <a:t> para Fisioterapeutas</a:t>
                      </a:r>
                      <a:endParaRPr b="1" dirty="0"/>
                    </a:p>
                  </a:txBody>
                  <a:tcPr/>
                </a:tc>
              </a:tr>
              <a:tr h="501445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TFM</a:t>
                      </a:r>
                      <a:endParaRPr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Defensa TFM</a:t>
                      </a:r>
                      <a:endParaRPr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1 CuadroTexto"/>
          <p:cNvSpPr txBox="1"/>
          <p:nvPr/>
        </p:nvSpPr>
        <p:spPr>
          <a:xfrm>
            <a:off x="8628810" y="38755922"/>
            <a:ext cx="15278100" cy="1938992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es-ES" sz="2000" dirty="0" smtClean="0"/>
              <a:t>De </a:t>
            </a:r>
            <a:r>
              <a:rPr lang="es-ES" sz="2000" dirty="0"/>
              <a:t>lunes a jueves prácticas clínicas de 9,00 a </a:t>
            </a:r>
            <a:r>
              <a:rPr lang="es-ES" sz="2000" dirty="0" smtClean="0"/>
              <a:t>14,00</a:t>
            </a:r>
          </a:p>
          <a:p>
            <a:pPr marL="800100" lvl="1" indent="-342900">
              <a:buFontTx/>
              <a:buChar char="-"/>
            </a:pPr>
            <a:r>
              <a:rPr lang="es-ES" sz="2000" dirty="0" smtClean="0"/>
              <a:t>Grupo A (G.A): 04/11/2019 </a:t>
            </a:r>
            <a:r>
              <a:rPr lang="en-US" sz="2000" dirty="0" smtClean="0"/>
              <a:t>–</a:t>
            </a:r>
            <a:r>
              <a:rPr lang="es-ES" sz="2000" dirty="0" smtClean="0"/>
              <a:t> 16/12/2019</a:t>
            </a:r>
          </a:p>
          <a:p>
            <a:pPr marL="800100" lvl="1" indent="-342900">
              <a:buFontTx/>
              <a:buChar char="-"/>
            </a:pPr>
            <a:r>
              <a:rPr lang="es-ES" sz="2000" dirty="0" smtClean="0"/>
              <a:t>Grupo A (G.A): 17/12/2019 </a:t>
            </a:r>
            <a:r>
              <a:rPr lang="en-US" sz="2000" dirty="0" smtClean="0"/>
              <a:t>–</a:t>
            </a:r>
            <a:r>
              <a:rPr lang="es-ES" sz="2000" dirty="0" smtClean="0"/>
              <a:t> 12/02/2020</a:t>
            </a:r>
          </a:p>
          <a:p>
            <a:endParaRPr lang="es-ES" sz="2000" dirty="0"/>
          </a:p>
          <a:p>
            <a:pPr marL="342900" indent="-342900">
              <a:buFontTx/>
              <a:buChar char="-"/>
            </a:pPr>
            <a:r>
              <a:rPr lang="es-ES" sz="2000" dirty="0" smtClean="0"/>
              <a:t>Viernes </a:t>
            </a:r>
            <a:r>
              <a:rPr lang="es-ES" sz="2000" dirty="0"/>
              <a:t>y </a:t>
            </a:r>
            <a:r>
              <a:rPr lang="es-ES" sz="2000" dirty="0" smtClean="0"/>
              <a:t>sábados</a:t>
            </a:r>
            <a:r>
              <a:rPr lang="es-ES" sz="2000" dirty="0"/>
              <a:t>, asignaturas teóricas y teórico prácticas de 9,00 a 19,15 del </a:t>
            </a:r>
            <a:r>
              <a:rPr lang="es-ES" sz="2000" dirty="0" smtClean="0"/>
              <a:t>04/10/2019 </a:t>
            </a:r>
            <a:r>
              <a:rPr lang="es-ES" sz="2000" dirty="0"/>
              <a:t>al </a:t>
            </a:r>
            <a:r>
              <a:rPr lang="es-ES" sz="2000" dirty="0" smtClean="0"/>
              <a:t>25/04/2020.</a:t>
            </a:r>
          </a:p>
          <a:p>
            <a:endParaRPr lang="es-ES" sz="2000" dirty="0"/>
          </a:p>
        </p:txBody>
      </p:sp>
      <p:graphicFrame>
        <p:nvGraphicFramePr>
          <p:cNvPr id="38" name="Table 22"/>
          <p:cNvGraphicFramePr/>
          <p:nvPr>
            <p:extLst>
              <p:ext uri="{D42A27DB-BD31-4B8C-83A1-F6EECF244321}">
                <p14:modId xmlns:p14="http://schemas.microsoft.com/office/powerpoint/2010/main" val="4242945203"/>
              </p:ext>
            </p:extLst>
          </p:nvPr>
        </p:nvGraphicFramePr>
        <p:xfrm>
          <a:off x="6606263" y="34319813"/>
          <a:ext cx="19080000" cy="2067613"/>
        </p:xfrm>
        <a:graphic>
          <a:graphicData uri="http://schemas.openxmlformats.org/drawingml/2006/table">
            <a:tbl>
              <a:tblPr/>
              <a:tblGrid>
                <a:gridCol w="540000"/>
                <a:gridCol w="9000000"/>
                <a:gridCol w="540000"/>
                <a:gridCol w="9000000"/>
              </a:tblGrid>
              <a:tr h="483636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Exploración y Escalas de Valoración en Pediatría</a:t>
                      </a:r>
                      <a:endParaRPr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Actualización en Técnicas de Intervención en Fisioterapia Neurológica Pediátrica</a:t>
                      </a:r>
                      <a:endParaRPr dirty="0"/>
                    </a:p>
                  </a:txBody>
                  <a:tcPr/>
                </a:tc>
              </a:tr>
              <a:tr h="501445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Exploración Neurológica y Escalas de Valoración en el Adulto</a:t>
                      </a:r>
                      <a:endParaRPr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Actualización en Técnicas de Intervención en Fisioterapia Neurológica en el Adulto</a:t>
                      </a:r>
                      <a:endParaRPr dirty="0"/>
                    </a:p>
                  </a:txBody>
                  <a:tcPr/>
                </a:tc>
              </a:tr>
              <a:tr h="442452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Valoración e</a:t>
                      </a:r>
                      <a:r>
                        <a:rPr lang="es-ES" sz="2000" b="1" baseline="0" dirty="0" smtClean="0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 Intervención en el Sistema Nervioso Periférico</a:t>
                      </a:r>
                      <a:endParaRPr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>
                    <a:solidFill>
                      <a:srgbClr val="76B60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000" b="1" dirty="0" smtClean="0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Aspectos</a:t>
                      </a:r>
                      <a:r>
                        <a:rPr lang="es-ES" sz="2000" b="1" baseline="0" dirty="0" smtClean="0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 Específicos en Fisioterapia Neurológica</a:t>
                      </a:r>
                      <a:endParaRPr dirty="0"/>
                    </a:p>
                  </a:txBody>
                  <a:tcPr/>
                </a:tc>
              </a:tr>
              <a:tr h="471948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>
                    <a:solidFill>
                      <a:srgbClr val="59F12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b="1" dirty="0" err="1" smtClean="0"/>
                        <a:t>Prácticum</a:t>
                      </a:r>
                      <a:r>
                        <a:rPr lang="es-ES" b="1" dirty="0" smtClean="0"/>
                        <a:t> Grupo</a:t>
                      </a:r>
                      <a:r>
                        <a:rPr lang="es-ES" b="1" baseline="0" dirty="0" smtClean="0"/>
                        <a:t> A</a:t>
                      </a:r>
                      <a:endParaRPr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18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Prácticum</a:t>
                      </a:r>
                      <a:r>
                        <a:rPr kumimoji="0" lang="es-E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 Grupo A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13093</TotalTime>
  <Words>690</Words>
  <Application>Microsoft Office PowerPoint</Application>
  <PresentationFormat>Personalizado</PresentationFormat>
  <Paragraphs>422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Office Theme</vt:lpstr>
      <vt:lpstr>Office Theme</vt:lpstr>
      <vt:lpstr>Office Theme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Usuario</dc:creator>
  <cp:lastModifiedBy>Usuario</cp:lastModifiedBy>
  <cp:revision>481</cp:revision>
  <cp:lastPrinted>2017-09-13T10:25:14Z</cp:lastPrinted>
  <dcterms:created xsi:type="dcterms:W3CDTF">2009-10-29T12:57:27Z</dcterms:created>
  <dcterms:modified xsi:type="dcterms:W3CDTF">2019-05-06T12:14:27Z</dcterms:modified>
  <dc:language>es-ES</dc:language>
</cp:coreProperties>
</file>